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99" r:id="rId3"/>
    <p:sldId id="298" r:id="rId4"/>
    <p:sldId id="293" r:id="rId5"/>
    <p:sldId id="263" r:id="rId6"/>
    <p:sldId id="336" r:id="rId7"/>
    <p:sldId id="318" r:id="rId8"/>
    <p:sldId id="319" r:id="rId9"/>
    <p:sldId id="320" r:id="rId10"/>
    <p:sldId id="321" r:id="rId11"/>
    <p:sldId id="272" r:id="rId12"/>
    <p:sldId id="337" r:id="rId13"/>
    <p:sldId id="322" r:id="rId14"/>
    <p:sldId id="300" r:id="rId15"/>
    <p:sldId id="301" r:id="rId16"/>
    <p:sldId id="281" r:id="rId17"/>
    <p:sldId id="277" r:id="rId18"/>
    <p:sldId id="306" r:id="rId19"/>
    <p:sldId id="276" r:id="rId20"/>
    <p:sldId id="291" r:id="rId21"/>
    <p:sldId id="302" r:id="rId22"/>
    <p:sldId id="305" r:id="rId23"/>
    <p:sldId id="304" r:id="rId24"/>
    <p:sldId id="303" r:id="rId25"/>
    <p:sldId id="259" r:id="rId26"/>
    <p:sldId id="307" r:id="rId27"/>
    <p:sldId id="314" r:id="rId28"/>
    <p:sldId id="315" r:id="rId29"/>
    <p:sldId id="316" r:id="rId30"/>
    <p:sldId id="317" r:id="rId31"/>
    <p:sldId id="260" r:id="rId32"/>
    <p:sldId id="275" r:id="rId33"/>
    <p:sldId id="274" r:id="rId34"/>
    <p:sldId id="279" r:id="rId35"/>
    <p:sldId id="289" r:id="rId36"/>
    <p:sldId id="261" r:id="rId37"/>
    <p:sldId id="262" r:id="rId38"/>
    <p:sldId id="264" r:id="rId39"/>
    <p:sldId id="323" r:id="rId40"/>
    <p:sldId id="313" r:id="rId41"/>
    <p:sldId id="265" r:id="rId42"/>
    <p:sldId id="292" r:id="rId43"/>
    <p:sldId id="296" r:id="rId44"/>
    <p:sldId id="312" r:id="rId45"/>
    <p:sldId id="308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6699"/>
    <a:srgbClr val="9933FF"/>
    <a:srgbClr val="FF0000"/>
    <a:srgbClr val="0066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6370" autoAdjust="0"/>
  </p:normalViewPr>
  <p:slideViewPr>
    <p:cSldViewPr>
      <p:cViewPr>
        <p:scale>
          <a:sx n="47" d="100"/>
          <a:sy n="47" d="100"/>
        </p:scale>
        <p:origin x="1792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8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728" y="-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3E53B-297A-4397-9CC2-21783A097FF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B10A1B-CD78-47C5-B995-5A3BC1B09322}">
      <dgm:prSet/>
      <dgm:spPr/>
      <dgm:t>
        <a:bodyPr/>
        <a:lstStyle/>
        <a:p>
          <a:r>
            <a:rPr lang="en-US" dirty="0"/>
            <a:t>To give a thorough understanding of advance tools, algorithms and techniques used in image processing </a:t>
          </a:r>
        </a:p>
      </dgm:t>
    </dgm:pt>
    <dgm:pt modelId="{AE4ED192-2B1A-49DB-8F7D-D779AC7AB617}" type="parTrans" cxnId="{5B47A8F0-34ED-480E-9037-ECB98801ADB5}">
      <dgm:prSet/>
      <dgm:spPr/>
      <dgm:t>
        <a:bodyPr/>
        <a:lstStyle/>
        <a:p>
          <a:endParaRPr lang="en-US"/>
        </a:p>
      </dgm:t>
    </dgm:pt>
    <dgm:pt modelId="{E2B76676-9F16-4787-BAFF-C91683A2BC9F}" type="sibTrans" cxnId="{5B47A8F0-34ED-480E-9037-ECB98801ADB5}">
      <dgm:prSet/>
      <dgm:spPr/>
      <dgm:t>
        <a:bodyPr/>
        <a:lstStyle/>
        <a:p>
          <a:endParaRPr lang="en-US"/>
        </a:p>
      </dgm:t>
    </dgm:pt>
    <dgm:pt modelId="{699FD498-A50B-4BDD-8384-242758401AD9}">
      <dgm:prSet/>
      <dgm:spPr/>
      <dgm:t>
        <a:bodyPr/>
        <a:lstStyle/>
        <a:p>
          <a:r>
            <a:rPr lang="en-US" dirty="0"/>
            <a:t>To enable students to be able to solve an image processing problem and to design systems on their own</a:t>
          </a:r>
        </a:p>
      </dgm:t>
    </dgm:pt>
    <dgm:pt modelId="{2CDA1565-1E54-4AB0-A1F6-FF19112B3B78}" type="parTrans" cxnId="{66D61CDC-B9C6-4921-A4FD-DC269B06EF72}">
      <dgm:prSet/>
      <dgm:spPr/>
      <dgm:t>
        <a:bodyPr/>
        <a:lstStyle/>
        <a:p>
          <a:endParaRPr lang="en-US"/>
        </a:p>
      </dgm:t>
    </dgm:pt>
    <dgm:pt modelId="{CE95BB7B-8A93-46E1-AA3C-914D4886BE66}" type="sibTrans" cxnId="{66D61CDC-B9C6-4921-A4FD-DC269B06EF72}">
      <dgm:prSet/>
      <dgm:spPr/>
      <dgm:t>
        <a:bodyPr/>
        <a:lstStyle/>
        <a:p>
          <a:endParaRPr lang="en-US"/>
        </a:p>
      </dgm:t>
    </dgm:pt>
    <dgm:pt modelId="{2D7DE2EC-C24E-4E4D-9105-65F871D44F43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by giving them working experience on image processing tools</a:t>
          </a:r>
        </a:p>
      </dgm:t>
    </dgm:pt>
    <dgm:pt modelId="{3D9FFE6C-4B46-4B26-A51C-371216C416AC}" type="parTrans" cxnId="{08B9F17D-32C6-4E4D-8B4F-A742163C5493}">
      <dgm:prSet/>
      <dgm:spPr/>
      <dgm:t>
        <a:bodyPr/>
        <a:lstStyle/>
        <a:p>
          <a:endParaRPr lang="en-US"/>
        </a:p>
      </dgm:t>
    </dgm:pt>
    <dgm:pt modelId="{526D35CD-CF5A-4E7F-B52A-7BDC3A6AC593}" type="sibTrans" cxnId="{08B9F17D-32C6-4E4D-8B4F-A742163C5493}">
      <dgm:prSet/>
      <dgm:spPr/>
      <dgm:t>
        <a:bodyPr/>
        <a:lstStyle/>
        <a:p>
          <a:endParaRPr lang="en-US"/>
        </a:p>
      </dgm:t>
    </dgm:pt>
    <dgm:pt modelId="{8B3C18E9-1344-4B7E-B487-B0737B6041BB}">
      <dgm:prSet/>
      <dgm:spPr/>
      <dgm:t>
        <a:bodyPr/>
        <a:lstStyle/>
        <a:p>
          <a:r>
            <a:rPr lang="en-US" dirty="0"/>
            <a:t>To introduce advanced topics in image processing and invoke interest for doing research in this field </a:t>
          </a:r>
        </a:p>
      </dgm:t>
    </dgm:pt>
    <dgm:pt modelId="{188BD231-4953-4FEC-B59E-EDA1043FA8BD}" type="parTrans" cxnId="{B93DEE0C-1DD9-4F0D-9C70-85C7B3FDCECE}">
      <dgm:prSet/>
      <dgm:spPr/>
      <dgm:t>
        <a:bodyPr/>
        <a:lstStyle/>
        <a:p>
          <a:endParaRPr lang="en-US"/>
        </a:p>
      </dgm:t>
    </dgm:pt>
    <dgm:pt modelId="{EC07F765-6FA5-4982-968F-EFE244A45334}" type="sibTrans" cxnId="{B93DEE0C-1DD9-4F0D-9C70-85C7B3FDCECE}">
      <dgm:prSet/>
      <dgm:spPr/>
      <dgm:t>
        <a:bodyPr/>
        <a:lstStyle/>
        <a:p>
          <a:endParaRPr lang="en-US"/>
        </a:p>
      </dgm:t>
    </dgm:pt>
    <dgm:pt modelId="{627DCBC5-5125-41DD-BA19-049E80CE8D4E}" type="pres">
      <dgm:prSet presAssocID="{DDB3E53B-297A-4397-9CC2-21783A097FF6}" presName="root" presStyleCnt="0">
        <dgm:presLayoutVars>
          <dgm:dir/>
          <dgm:resizeHandles val="exact"/>
        </dgm:presLayoutVars>
      </dgm:prSet>
      <dgm:spPr/>
    </dgm:pt>
    <dgm:pt modelId="{6A6A55F4-0FDA-4315-B7A5-D79075710C92}" type="pres">
      <dgm:prSet presAssocID="{1AB10A1B-CD78-47C5-B995-5A3BC1B09322}" presName="compNode" presStyleCnt="0"/>
      <dgm:spPr/>
    </dgm:pt>
    <dgm:pt modelId="{D15203AA-6429-46D3-8B95-A9DA6B7B1E41}" type="pres">
      <dgm:prSet presAssocID="{1AB10A1B-CD78-47C5-B995-5A3BC1B09322}" presName="bgRect" presStyleLbl="bgShp" presStyleIdx="0" presStyleCnt="3"/>
      <dgm:spPr/>
    </dgm:pt>
    <dgm:pt modelId="{78CFCD37-F011-49B7-851A-24B95C15BD7F}" type="pres">
      <dgm:prSet presAssocID="{1AB10A1B-CD78-47C5-B995-5A3BC1B093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A895FF-641E-4221-A9D5-EA9E6B62666A}" type="pres">
      <dgm:prSet presAssocID="{1AB10A1B-CD78-47C5-B995-5A3BC1B09322}" presName="spaceRect" presStyleCnt="0"/>
      <dgm:spPr/>
    </dgm:pt>
    <dgm:pt modelId="{E81F706A-E614-47A7-A244-EEE97390E5B8}" type="pres">
      <dgm:prSet presAssocID="{1AB10A1B-CD78-47C5-B995-5A3BC1B09322}" presName="parTx" presStyleLbl="revTx" presStyleIdx="0" presStyleCnt="4">
        <dgm:presLayoutVars>
          <dgm:chMax val="0"/>
          <dgm:chPref val="0"/>
        </dgm:presLayoutVars>
      </dgm:prSet>
      <dgm:spPr/>
    </dgm:pt>
    <dgm:pt modelId="{7B190F86-9595-49D4-96AB-BD79CD247026}" type="pres">
      <dgm:prSet presAssocID="{E2B76676-9F16-4787-BAFF-C91683A2BC9F}" presName="sibTrans" presStyleCnt="0"/>
      <dgm:spPr/>
    </dgm:pt>
    <dgm:pt modelId="{9E3CA0EE-8124-41BD-A3DC-99063203C9EE}" type="pres">
      <dgm:prSet presAssocID="{699FD498-A50B-4BDD-8384-242758401AD9}" presName="compNode" presStyleCnt="0"/>
      <dgm:spPr/>
    </dgm:pt>
    <dgm:pt modelId="{9C7F91CA-116F-4DD7-8034-64328E38795B}" type="pres">
      <dgm:prSet presAssocID="{699FD498-A50B-4BDD-8384-242758401AD9}" presName="bgRect" presStyleLbl="bgShp" presStyleIdx="1" presStyleCnt="3"/>
      <dgm:spPr/>
    </dgm:pt>
    <dgm:pt modelId="{1CD7406B-BCBC-4CB7-AD86-0A33973A6B30}" type="pres">
      <dgm:prSet presAssocID="{699FD498-A50B-4BDD-8384-242758401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7D2E41EA-8501-477C-ADC0-835A99FE1259}" type="pres">
      <dgm:prSet presAssocID="{699FD498-A50B-4BDD-8384-242758401AD9}" presName="spaceRect" presStyleCnt="0"/>
      <dgm:spPr/>
    </dgm:pt>
    <dgm:pt modelId="{5F951738-A7C5-4CE0-8F5E-FFF6F85E8F41}" type="pres">
      <dgm:prSet presAssocID="{699FD498-A50B-4BDD-8384-242758401AD9}" presName="parTx" presStyleLbl="revTx" presStyleIdx="1" presStyleCnt="4" custScaleX="143153" custLinFactNeighborX="21256">
        <dgm:presLayoutVars>
          <dgm:chMax val="0"/>
          <dgm:chPref val="0"/>
        </dgm:presLayoutVars>
      </dgm:prSet>
      <dgm:spPr/>
    </dgm:pt>
    <dgm:pt modelId="{5D3C1B92-D244-43AD-AFD0-C5D1E4F1B569}" type="pres">
      <dgm:prSet presAssocID="{699FD498-A50B-4BDD-8384-242758401AD9}" presName="desTx" presStyleLbl="revTx" presStyleIdx="2" presStyleCnt="4" custScaleX="58301" custLinFactNeighborX="23403">
        <dgm:presLayoutVars/>
      </dgm:prSet>
      <dgm:spPr/>
    </dgm:pt>
    <dgm:pt modelId="{0589665E-49DF-46B0-83B8-5385BB6E780F}" type="pres">
      <dgm:prSet presAssocID="{CE95BB7B-8A93-46E1-AA3C-914D4886BE66}" presName="sibTrans" presStyleCnt="0"/>
      <dgm:spPr/>
    </dgm:pt>
    <dgm:pt modelId="{C63513C8-08D3-445A-B425-F35B80981FEC}" type="pres">
      <dgm:prSet presAssocID="{8B3C18E9-1344-4B7E-B487-B0737B6041BB}" presName="compNode" presStyleCnt="0"/>
      <dgm:spPr/>
    </dgm:pt>
    <dgm:pt modelId="{45C44DF5-EC5B-428B-BD94-42A2E7A2B547}" type="pres">
      <dgm:prSet presAssocID="{8B3C18E9-1344-4B7E-B487-B0737B6041BB}" presName="bgRect" presStyleLbl="bgShp" presStyleIdx="2" presStyleCnt="3"/>
      <dgm:spPr/>
    </dgm:pt>
    <dgm:pt modelId="{4CDE1A42-17D2-4C89-AA08-35886A2B754B}" type="pres">
      <dgm:prSet presAssocID="{8B3C18E9-1344-4B7E-B487-B0737B6041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9510CFAD-2FB9-49D4-A31F-544310CD7C06}" type="pres">
      <dgm:prSet presAssocID="{8B3C18E9-1344-4B7E-B487-B0737B6041BB}" presName="spaceRect" presStyleCnt="0"/>
      <dgm:spPr/>
    </dgm:pt>
    <dgm:pt modelId="{DAD1AEAB-CAD8-4E8F-AEF5-7654F9914FD4}" type="pres">
      <dgm:prSet presAssocID="{8B3C18E9-1344-4B7E-B487-B0737B6041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3DEE0C-1DD9-4F0D-9C70-85C7B3FDCECE}" srcId="{DDB3E53B-297A-4397-9CC2-21783A097FF6}" destId="{8B3C18E9-1344-4B7E-B487-B0737B6041BB}" srcOrd="2" destOrd="0" parTransId="{188BD231-4953-4FEC-B59E-EDA1043FA8BD}" sibTransId="{EC07F765-6FA5-4982-968F-EFE244A45334}"/>
    <dgm:cxn modelId="{6A41D662-5BD0-4B24-A290-7B3C7EE47E75}" type="presOf" srcId="{1AB10A1B-CD78-47C5-B995-5A3BC1B09322}" destId="{E81F706A-E614-47A7-A244-EEE97390E5B8}" srcOrd="0" destOrd="0" presId="urn:microsoft.com/office/officeart/2018/2/layout/IconVerticalSolidList"/>
    <dgm:cxn modelId="{08B9F17D-32C6-4E4D-8B4F-A742163C5493}" srcId="{699FD498-A50B-4BDD-8384-242758401AD9}" destId="{2D7DE2EC-C24E-4E4D-9105-65F871D44F43}" srcOrd="0" destOrd="0" parTransId="{3D9FFE6C-4B46-4B26-A51C-371216C416AC}" sibTransId="{526D35CD-CF5A-4E7F-B52A-7BDC3A6AC593}"/>
    <dgm:cxn modelId="{0144C798-6FBD-48CC-AEAC-A13109E762C3}" type="presOf" srcId="{699FD498-A50B-4BDD-8384-242758401AD9}" destId="{5F951738-A7C5-4CE0-8F5E-FFF6F85E8F41}" srcOrd="0" destOrd="0" presId="urn:microsoft.com/office/officeart/2018/2/layout/IconVerticalSolidList"/>
    <dgm:cxn modelId="{9121D79F-9A66-4C02-A158-86D866CA0E71}" type="presOf" srcId="{DDB3E53B-297A-4397-9CC2-21783A097FF6}" destId="{627DCBC5-5125-41DD-BA19-049E80CE8D4E}" srcOrd="0" destOrd="0" presId="urn:microsoft.com/office/officeart/2018/2/layout/IconVerticalSolidList"/>
    <dgm:cxn modelId="{66D61CDC-B9C6-4921-A4FD-DC269B06EF72}" srcId="{DDB3E53B-297A-4397-9CC2-21783A097FF6}" destId="{699FD498-A50B-4BDD-8384-242758401AD9}" srcOrd="1" destOrd="0" parTransId="{2CDA1565-1E54-4AB0-A1F6-FF19112B3B78}" sibTransId="{CE95BB7B-8A93-46E1-AA3C-914D4886BE66}"/>
    <dgm:cxn modelId="{80AFA6EA-735E-4FEF-A2C1-9B22AD6EA468}" type="presOf" srcId="{8B3C18E9-1344-4B7E-B487-B0737B6041BB}" destId="{DAD1AEAB-CAD8-4E8F-AEF5-7654F9914FD4}" srcOrd="0" destOrd="0" presId="urn:microsoft.com/office/officeart/2018/2/layout/IconVerticalSolidList"/>
    <dgm:cxn modelId="{5B47A8F0-34ED-480E-9037-ECB98801ADB5}" srcId="{DDB3E53B-297A-4397-9CC2-21783A097FF6}" destId="{1AB10A1B-CD78-47C5-B995-5A3BC1B09322}" srcOrd="0" destOrd="0" parTransId="{AE4ED192-2B1A-49DB-8F7D-D779AC7AB617}" sibTransId="{E2B76676-9F16-4787-BAFF-C91683A2BC9F}"/>
    <dgm:cxn modelId="{DE099CF4-7BC8-4E7E-A0D2-3C97EEB9AB69}" type="presOf" srcId="{2D7DE2EC-C24E-4E4D-9105-65F871D44F43}" destId="{5D3C1B92-D244-43AD-AFD0-C5D1E4F1B569}" srcOrd="0" destOrd="0" presId="urn:microsoft.com/office/officeart/2018/2/layout/IconVerticalSolidList"/>
    <dgm:cxn modelId="{C24BC2CB-E785-43EC-8A9E-B0C90092EC88}" type="presParOf" srcId="{627DCBC5-5125-41DD-BA19-049E80CE8D4E}" destId="{6A6A55F4-0FDA-4315-B7A5-D79075710C92}" srcOrd="0" destOrd="0" presId="urn:microsoft.com/office/officeart/2018/2/layout/IconVerticalSolidList"/>
    <dgm:cxn modelId="{CF376B19-E450-4383-A18E-7AAAB17D6BAA}" type="presParOf" srcId="{6A6A55F4-0FDA-4315-B7A5-D79075710C92}" destId="{D15203AA-6429-46D3-8B95-A9DA6B7B1E41}" srcOrd="0" destOrd="0" presId="urn:microsoft.com/office/officeart/2018/2/layout/IconVerticalSolidList"/>
    <dgm:cxn modelId="{851728A3-0050-43E4-AECE-84D2651B9936}" type="presParOf" srcId="{6A6A55F4-0FDA-4315-B7A5-D79075710C92}" destId="{78CFCD37-F011-49B7-851A-24B95C15BD7F}" srcOrd="1" destOrd="0" presId="urn:microsoft.com/office/officeart/2018/2/layout/IconVerticalSolidList"/>
    <dgm:cxn modelId="{3EEBF709-0A44-4D6E-809A-D9C76C09A555}" type="presParOf" srcId="{6A6A55F4-0FDA-4315-B7A5-D79075710C92}" destId="{ECA895FF-641E-4221-A9D5-EA9E6B62666A}" srcOrd="2" destOrd="0" presId="urn:microsoft.com/office/officeart/2018/2/layout/IconVerticalSolidList"/>
    <dgm:cxn modelId="{5EECE2C2-A737-4038-BF9A-BAC744E2C7F5}" type="presParOf" srcId="{6A6A55F4-0FDA-4315-B7A5-D79075710C92}" destId="{E81F706A-E614-47A7-A244-EEE97390E5B8}" srcOrd="3" destOrd="0" presId="urn:microsoft.com/office/officeart/2018/2/layout/IconVerticalSolidList"/>
    <dgm:cxn modelId="{2F5D3AD4-4DF6-405B-9459-21CB9380828C}" type="presParOf" srcId="{627DCBC5-5125-41DD-BA19-049E80CE8D4E}" destId="{7B190F86-9595-49D4-96AB-BD79CD247026}" srcOrd="1" destOrd="0" presId="urn:microsoft.com/office/officeart/2018/2/layout/IconVerticalSolidList"/>
    <dgm:cxn modelId="{58E338A1-83F2-43F9-820C-A22884ACCA49}" type="presParOf" srcId="{627DCBC5-5125-41DD-BA19-049E80CE8D4E}" destId="{9E3CA0EE-8124-41BD-A3DC-99063203C9EE}" srcOrd="2" destOrd="0" presId="urn:microsoft.com/office/officeart/2018/2/layout/IconVerticalSolidList"/>
    <dgm:cxn modelId="{D288E109-858B-4DA4-A0CB-8FE3DDBF6A41}" type="presParOf" srcId="{9E3CA0EE-8124-41BD-A3DC-99063203C9EE}" destId="{9C7F91CA-116F-4DD7-8034-64328E38795B}" srcOrd="0" destOrd="0" presId="urn:microsoft.com/office/officeart/2018/2/layout/IconVerticalSolidList"/>
    <dgm:cxn modelId="{D95FC94F-2CF6-4E68-935F-3A334857FB3E}" type="presParOf" srcId="{9E3CA0EE-8124-41BD-A3DC-99063203C9EE}" destId="{1CD7406B-BCBC-4CB7-AD86-0A33973A6B30}" srcOrd="1" destOrd="0" presId="urn:microsoft.com/office/officeart/2018/2/layout/IconVerticalSolidList"/>
    <dgm:cxn modelId="{82B5719F-7FED-44F3-8EEB-192832F5A0C3}" type="presParOf" srcId="{9E3CA0EE-8124-41BD-A3DC-99063203C9EE}" destId="{7D2E41EA-8501-477C-ADC0-835A99FE1259}" srcOrd="2" destOrd="0" presId="urn:microsoft.com/office/officeart/2018/2/layout/IconVerticalSolidList"/>
    <dgm:cxn modelId="{E6D7A5C5-6A7C-42BA-852E-5E8382B70287}" type="presParOf" srcId="{9E3CA0EE-8124-41BD-A3DC-99063203C9EE}" destId="{5F951738-A7C5-4CE0-8F5E-FFF6F85E8F41}" srcOrd="3" destOrd="0" presId="urn:microsoft.com/office/officeart/2018/2/layout/IconVerticalSolidList"/>
    <dgm:cxn modelId="{2C24BB3F-6DCC-436B-8891-6FB36FAE6AB6}" type="presParOf" srcId="{9E3CA0EE-8124-41BD-A3DC-99063203C9EE}" destId="{5D3C1B92-D244-43AD-AFD0-C5D1E4F1B569}" srcOrd="4" destOrd="0" presId="urn:microsoft.com/office/officeart/2018/2/layout/IconVerticalSolidList"/>
    <dgm:cxn modelId="{C4188FBC-15D3-496F-806D-63EED3EC1A32}" type="presParOf" srcId="{627DCBC5-5125-41DD-BA19-049E80CE8D4E}" destId="{0589665E-49DF-46B0-83B8-5385BB6E780F}" srcOrd="3" destOrd="0" presId="urn:microsoft.com/office/officeart/2018/2/layout/IconVerticalSolidList"/>
    <dgm:cxn modelId="{F0B3894A-2126-413F-AE56-03FDF11E6BFA}" type="presParOf" srcId="{627DCBC5-5125-41DD-BA19-049E80CE8D4E}" destId="{C63513C8-08D3-445A-B425-F35B80981FEC}" srcOrd="4" destOrd="0" presId="urn:microsoft.com/office/officeart/2018/2/layout/IconVerticalSolidList"/>
    <dgm:cxn modelId="{9A5F9350-3F18-4D0C-9F42-AF8BA96D79A1}" type="presParOf" srcId="{C63513C8-08D3-445A-B425-F35B80981FEC}" destId="{45C44DF5-EC5B-428B-BD94-42A2E7A2B547}" srcOrd="0" destOrd="0" presId="urn:microsoft.com/office/officeart/2018/2/layout/IconVerticalSolidList"/>
    <dgm:cxn modelId="{0A781276-2087-439B-862F-64115F48CDE9}" type="presParOf" srcId="{C63513C8-08D3-445A-B425-F35B80981FEC}" destId="{4CDE1A42-17D2-4C89-AA08-35886A2B754B}" srcOrd="1" destOrd="0" presId="urn:microsoft.com/office/officeart/2018/2/layout/IconVerticalSolidList"/>
    <dgm:cxn modelId="{999E49FA-B059-40AE-A723-7429FFF9E094}" type="presParOf" srcId="{C63513C8-08D3-445A-B425-F35B80981FEC}" destId="{9510CFAD-2FB9-49D4-A31F-544310CD7C06}" srcOrd="2" destOrd="0" presId="urn:microsoft.com/office/officeart/2018/2/layout/IconVerticalSolidList"/>
    <dgm:cxn modelId="{6AC5947C-1B0C-4D65-9110-342BA51F807B}" type="presParOf" srcId="{C63513C8-08D3-445A-B425-F35B80981FEC}" destId="{DAD1AEAB-CAD8-4E8F-AEF5-7654F9914F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95844C-9C5B-40EF-8853-2ECF2F26B576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9DF0821-5DD6-4F8F-B9F1-B1A5A33064F2}">
      <dgm:prSet/>
      <dgm:spPr/>
      <dgm:t>
        <a:bodyPr/>
        <a:lstStyle/>
        <a:p>
          <a:r>
            <a:rPr lang="en-US"/>
            <a:t>Basic Image Processing Knowledge, Knowledge of probability and random variables, linear algebra, vectors and matrices.</a:t>
          </a:r>
        </a:p>
      </dgm:t>
    </dgm:pt>
    <dgm:pt modelId="{D9293AB8-D9DC-44E9-BB32-E3376DD34B20}" type="parTrans" cxnId="{0562553F-CB39-4939-AC99-62FA07603501}">
      <dgm:prSet/>
      <dgm:spPr/>
      <dgm:t>
        <a:bodyPr/>
        <a:lstStyle/>
        <a:p>
          <a:endParaRPr lang="en-US"/>
        </a:p>
      </dgm:t>
    </dgm:pt>
    <dgm:pt modelId="{AEC7EA43-3AE4-4DCD-91DE-523C72BB7DFB}" type="sibTrans" cxnId="{0562553F-CB39-4939-AC99-62FA07603501}">
      <dgm:prSet/>
      <dgm:spPr/>
      <dgm:t>
        <a:bodyPr/>
        <a:lstStyle/>
        <a:p>
          <a:endParaRPr lang="en-US"/>
        </a:p>
      </dgm:t>
    </dgm:pt>
    <dgm:pt modelId="{C19EDACB-C01B-467B-8B65-622349DE91A9}">
      <dgm:prSet/>
      <dgm:spPr/>
      <dgm:t>
        <a:bodyPr/>
        <a:lstStyle/>
        <a:p>
          <a:r>
            <a:rPr lang="en-US"/>
            <a:t>Working knowledge of MATLAB </a:t>
          </a:r>
        </a:p>
      </dgm:t>
    </dgm:pt>
    <dgm:pt modelId="{BAD35A89-9ED7-4AAE-8327-4CBF651BD9A8}" type="parTrans" cxnId="{15E6278C-0395-4FE1-984B-12D72A867386}">
      <dgm:prSet/>
      <dgm:spPr/>
      <dgm:t>
        <a:bodyPr/>
        <a:lstStyle/>
        <a:p>
          <a:endParaRPr lang="en-US"/>
        </a:p>
      </dgm:t>
    </dgm:pt>
    <dgm:pt modelId="{2109E6BF-2D15-4B72-9ACB-2B6C7F9E15B9}" type="sibTrans" cxnId="{15E6278C-0395-4FE1-984B-12D72A867386}">
      <dgm:prSet/>
      <dgm:spPr/>
      <dgm:t>
        <a:bodyPr/>
        <a:lstStyle/>
        <a:p>
          <a:endParaRPr lang="en-US"/>
        </a:p>
      </dgm:t>
    </dgm:pt>
    <dgm:pt modelId="{8ABF8C7C-57B8-490D-8B75-AB4E9F298815}" type="pres">
      <dgm:prSet presAssocID="{0195844C-9C5B-40EF-8853-2ECF2F26B576}" presName="Name0" presStyleCnt="0">
        <dgm:presLayoutVars>
          <dgm:dir/>
          <dgm:animLvl val="lvl"/>
          <dgm:resizeHandles val="exact"/>
        </dgm:presLayoutVars>
      </dgm:prSet>
      <dgm:spPr/>
    </dgm:pt>
    <dgm:pt modelId="{835F2040-724D-48EE-85D8-8E8309974222}" type="pres">
      <dgm:prSet presAssocID="{39DF0821-5DD6-4F8F-B9F1-B1A5A33064F2}" presName="composite" presStyleCnt="0"/>
      <dgm:spPr/>
    </dgm:pt>
    <dgm:pt modelId="{883A3CEA-A350-4D26-9DBD-31195013AEFE}" type="pres">
      <dgm:prSet presAssocID="{39DF0821-5DD6-4F8F-B9F1-B1A5A33064F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E80E9E1-BAA9-4154-AA24-C770118516EE}" type="pres">
      <dgm:prSet presAssocID="{39DF0821-5DD6-4F8F-B9F1-B1A5A33064F2}" presName="desTx" presStyleLbl="alignAccFollowNode1" presStyleIdx="0" presStyleCnt="2">
        <dgm:presLayoutVars>
          <dgm:bulletEnabled val="1"/>
        </dgm:presLayoutVars>
      </dgm:prSet>
      <dgm:spPr/>
    </dgm:pt>
    <dgm:pt modelId="{A77DE8BB-B2E9-433F-96F4-BE3305B8804A}" type="pres">
      <dgm:prSet presAssocID="{AEC7EA43-3AE4-4DCD-91DE-523C72BB7DFB}" presName="space" presStyleCnt="0"/>
      <dgm:spPr/>
    </dgm:pt>
    <dgm:pt modelId="{EBFADA3D-4B3B-40D6-862C-207C754E6D5C}" type="pres">
      <dgm:prSet presAssocID="{C19EDACB-C01B-467B-8B65-622349DE91A9}" presName="composite" presStyleCnt="0"/>
      <dgm:spPr/>
    </dgm:pt>
    <dgm:pt modelId="{7126E66C-CDA2-46F0-BB06-5A9CE037002E}" type="pres">
      <dgm:prSet presAssocID="{C19EDACB-C01B-467B-8B65-622349DE91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B37284-DD78-4814-A590-E63B4AFD43F8}" type="pres">
      <dgm:prSet presAssocID="{C19EDACB-C01B-467B-8B65-622349DE91A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562553F-CB39-4939-AC99-62FA07603501}" srcId="{0195844C-9C5B-40EF-8853-2ECF2F26B576}" destId="{39DF0821-5DD6-4F8F-B9F1-B1A5A33064F2}" srcOrd="0" destOrd="0" parTransId="{D9293AB8-D9DC-44E9-BB32-E3376DD34B20}" sibTransId="{AEC7EA43-3AE4-4DCD-91DE-523C72BB7DFB}"/>
    <dgm:cxn modelId="{15E6278C-0395-4FE1-984B-12D72A867386}" srcId="{0195844C-9C5B-40EF-8853-2ECF2F26B576}" destId="{C19EDACB-C01B-467B-8B65-622349DE91A9}" srcOrd="1" destOrd="0" parTransId="{BAD35A89-9ED7-4AAE-8327-4CBF651BD9A8}" sibTransId="{2109E6BF-2D15-4B72-9ACB-2B6C7F9E15B9}"/>
    <dgm:cxn modelId="{9C14A494-D2A8-4B14-96C4-A58FD656CFC1}" type="presOf" srcId="{C19EDACB-C01B-467B-8B65-622349DE91A9}" destId="{7126E66C-CDA2-46F0-BB06-5A9CE037002E}" srcOrd="0" destOrd="0" presId="urn:microsoft.com/office/officeart/2005/8/layout/hList1"/>
    <dgm:cxn modelId="{F9CE1CA7-C28A-48B2-9B8C-68AB9F878477}" type="presOf" srcId="{39DF0821-5DD6-4F8F-B9F1-B1A5A33064F2}" destId="{883A3CEA-A350-4D26-9DBD-31195013AEFE}" srcOrd="0" destOrd="0" presId="urn:microsoft.com/office/officeart/2005/8/layout/hList1"/>
    <dgm:cxn modelId="{AB09C1F5-AD3B-465B-A9E2-A3C4A2639F0D}" type="presOf" srcId="{0195844C-9C5B-40EF-8853-2ECF2F26B576}" destId="{8ABF8C7C-57B8-490D-8B75-AB4E9F298815}" srcOrd="0" destOrd="0" presId="urn:microsoft.com/office/officeart/2005/8/layout/hList1"/>
    <dgm:cxn modelId="{22C8C9B7-D70C-41E7-BAAE-995C64502E24}" type="presParOf" srcId="{8ABF8C7C-57B8-490D-8B75-AB4E9F298815}" destId="{835F2040-724D-48EE-85D8-8E8309974222}" srcOrd="0" destOrd="0" presId="urn:microsoft.com/office/officeart/2005/8/layout/hList1"/>
    <dgm:cxn modelId="{E9711D69-632B-430D-929F-BC475568FA39}" type="presParOf" srcId="{835F2040-724D-48EE-85D8-8E8309974222}" destId="{883A3CEA-A350-4D26-9DBD-31195013AEFE}" srcOrd="0" destOrd="0" presId="urn:microsoft.com/office/officeart/2005/8/layout/hList1"/>
    <dgm:cxn modelId="{E36E4F8D-0089-449C-9D49-ED040EEA5818}" type="presParOf" srcId="{835F2040-724D-48EE-85D8-8E8309974222}" destId="{9E80E9E1-BAA9-4154-AA24-C770118516EE}" srcOrd="1" destOrd="0" presId="urn:microsoft.com/office/officeart/2005/8/layout/hList1"/>
    <dgm:cxn modelId="{8963931C-77C9-464C-B9A8-987E7F8F079D}" type="presParOf" srcId="{8ABF8C7C-57B8-490D-8B75-AB4E9F298815}" destId="{A77DE8BB-B2E9-433F-96F4-BE3305B8804A}" srcOrd="1" destOrd="0" presId="urn:microsoft.com/office/officeart/2005/8/layout/hList1"/>
    <dgm:cxn modelId="{E2FC8526-9B71-40EE-B2B8-C21E108C3EEF}" type="presParOf" srcId="{8ABF8C7C-57B8-490D-8B75-AB4E9F298815}" destId="{EBFADA3D-4B3B-40D6-862C-207C754E6D5C}" srcOrd="2" destOrd="0" presId="urn:microsoft.com/office/officeart/2005/8/layout/hList1"/>
    <dgm:cxn modelId="{09A095FC-EF8A-4FCF-B805-73C023F33B65}" type="presParOf" srcId="{EBFADA3D-4B3B-40D6-862C-207C754E6D5C}" destId="{7126E66C-CDA2-46F0-BB06-5A9CE037002E}" srcOrd="0" destOrd="0" presId="urn:microsoft.com/office/officeart/2005/8/layout/hList1"/>
    <dgm:cxn modelId="{A99B5BA1-56AF-4773-BD1A-0B91AD3CE639}" type="presParOf" srcId="{EBFADA3D-4B3B-40D6-862C-207C754E6D5C}" destId="{C9B37284-DD78-4814-A590-E63B4AFD43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203AA-6429-46D3-8B95-A9DA6B7B1E41}">
      <dsp:nvSpPr>
        <dsp:cNvPr id="0" name=""/>
        <dsp:cNvSpPr/>
      </dsp:nvSpPr>
      <dsp:spPr>
        <a:xfrm>
          <a:off x="0" y="679"/>
          <a:ext cx="8763000" cy="15889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FCD37-F011-49B7-851A-24B95C15BD7F}">
      <dsp:nvSpPr>
        <dsp:cNvPr id="0" name=""/>
        <dsp:cNvSpPr/>
      </dsp:nvSpPr>
      <dsp:spPr>
        <a:xfrm>
          <a:off x="480650" y="358187"/>
          <a:ext cx="873909" cy="8739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F706A-E614-47A7-A244-EEE97390E5B8}">
      <dsp:nvSpPr>
        <dsp:cNvPr id="0" name=""/>
        <dsp:cNvSpPr/>
      </dsp:nvSpPr>
      <dsp:spPr>
        <a:xfrm>
          <a:off x="1835209" y="679"/>
          <a:ext cx="692779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give a thorough understanding of advance tools, algorithms and techniques used in image processing </a:t>
          </a:r>
        </a:p>
      </dsp:txBody>
      <dsp:txXfrm>
        <a:off x="1835209" y="679"/>
        <a:ext cx="6927790" cy="1588926"/>
      </dsp:txXfrm>
    </dsp:sp>
    <dsp:sp modelId="{9C7F91CA-116F-4DD7-8034-64328E38795B}">
      <dsp:nvSpPr>
        <dsp:cNvPr id="0" name=""/>
        <dsp:cNvSpPr/>
      </dsp:nvSpPr>
      <dsp:spPr>
        <a:xfrm>
          <a:off x="0" y="1986836"/>
          <a:ext cx="8763000" cy="15889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7406B-BCBC-4CB7-AD86-0A33973A6B30}">
      <dsp:nvSpPr>
        <dsp:cNvPr id="0" name=""/>
        <dsp:cNvSpPr/>
      </dsp:nvSpPr>
      <dsp:spPr>
        <a:xfrm>
          <a:off x="480650" y="2344345"/>
          <a:ext cx="873909" cy="8739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51738-A7C5-4CE0-8F5E-FFF6F85E8F41}">
      <dsp:nvSpPr>
        <dsp:cNvPr id="0" name=""/>
        <dsp:cNvSpPr/>
      </dsp:nvSpPr>
      <dsp:spPr>
        <a:xfrm>
          <a:off x="1822571" y="1986836"/>
          <a:ext cx="5645023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enable students to be able to solve an image processing problem and to design systems on their own</a:t>
          </a:r>
        </a:p>
      </dsp:txBody>
      <dsp:txXfrm>
        <a:off x="1822571" y="1986836"/>
        <a:ext cx="5645023" cy="1588926"/>
      </dsp:txXfrm>
    </dsp:sp>
    <dsp:sp modelId="{5D3C1B92-D244-43AD-AFD0-C5D1E4F1B569}">
      <dsp:nvSpPr>
        <dsp:cNvPr id="0" name=""/>
        <dsp:cNvSpPr/>
      </dsp:nvSpPr>
      <dsp:spPr>
        <a:xfrm>
          <a:off x="7023041" y="1986836"/>
          <a:ext cx="1739958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</a:rPr>
            <a:t>by giving them working experience on image processing tools</a:t>
          </a:r>
        </a:p>
      </dsp:txBody>
      <dsp:txXfrm>
        <a:off x="7023041" y="1986836"/>
        <a:ext cx="1739958" cy="1588926"/>
      </dsp:txXfrm>
    </dsp:sp>
    <dsp:sp modelId="{45C44DF5-EC5B-428B-BD94-42A2E7A2B547}">
      <dsp:nvSpPr>
        <dsp:cNvPr id="0" name=""/>
        <dsp:cNvSpPr/>
      </dsp:nvSpPr>
      <dsp:spPr>
        <a:xfrm>
          <a:off x="0" y="3972994"/>
          <a:ext cx="8763000" cy="15889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E1A42-17D2-4C89-AA08-35886A2B754B}">
      <dsp:nvSpPr>
        <dsp:cNvPr id="0" name=""/>
        <dsp:cNvSpPr/>
      </dsp:nvSpPr>
      <dsp:spPr>
        <a:xfrm>
          <a:off x="480650" y="4330503"/>
          <a:ext cx="873909" cy="8739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1AEAB-CAD8-4E8F-AEF5-7654F9914FD4}">
      <dsp:nvSpPr>
        <dsp:cNvPr id="0" name=""/>
        <dsp:cNvSpPr/>
      </dsp:nvSpPr>
      <dsp:spPr>
        <a:xfrm>
          <a:off x="1835209" y="3972994"/>
          <a:ext cx="692779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introduce advanced topics in image processing and invoke interest for doing research in this field </a:t>
          </a:r>
        </a:p>
      </dsp:txBody>
      <dsp:txXfrm>
        <a:off x="1835209" y="3972994"/>
        <a:ext cx="6927790" cy="158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A3CEA-A350-4D26-9DBD-31195013AEFE}">
      <dsp:nvSpPr>
        <dsp:cNvPr id="0" name=""/>
        <dsp:cNvSpPr/>
      </dsp:nvSpPr>
      <dsp:spPr>
        <a:xfrm>
          <a:off x="42" y="1479216"/>
          <a:ext cx="4094819" cy="16379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Basic Image Processing Knowledge, Knowledge of probability and random variables, linear algebra, vectors and matrices.</a:t>
          </a:r>
        </a:p>
      </dsp:txBody>
      <dsp:txXfrm>
        <a:off x="42" y="1479216"/>
        <a:ext cx="4094819" cy="1637927"/>
      </dsp:txXfrm>
    </dsp:sp>
    <dsp:sp modelId="{9E80E9E1-BAA9-4154-AA24-C770118516EE}">
      <dsp:nvSpPr>
        <dsp:cNvPr id="0" name=""/>
        <dsp:cNvSpPr/>
      </dsp:nvSpPr>
      <dsp:spPr>
        <a:xfrm>
          <a:off x="42" y="3117143"/>
          <a:ext cx="4094819" cy="96624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6E66C-CDA2-46F0-BB06-5A9CE037002E}">
      <dsp:nvSpPr>
        <dsp:cNvPr id="0" name=""/>
        <dsp:cNvSpPr/>
      </dsp:nvSpPr>
      <dsp:spPr>
        <a:xfrm>
          <a:off x="4668137" y="1479216"/>
          <a:ext cx="4094819" cy="16379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Working knowledge of MATLAB </a:t>
          </a:r>
        </a:p>
      </dsp:txBody>
      <dsp:txXfrm>
        <a:off x="4668137" y="1479216"/>
        <a:ext cx="4094819" cy="1637927"/>
      </dsp:txXfrm>
    </dsp:sp>
    <dsp:sp modelId="{C9B37284-DD78-4814-A590-E63B4AFD43F8}">
      <dsp:nvSpPr>
        <dsp:cNvPr id="0" name=""/>
        <dsp:cNvSpPr/>
      </dsp:nvSpPr>
      <dsp:spPr>
        <a:xfrm>
          <a:off x="4668137" y="3117143"/>
          <a:ext cx="4094819" cy="96624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2E197BD-C890-89A6-2EB2-04AA6B6FEA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DEE6557-72E1-6458-225B-E88E7FB7DD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8D296765-3D37-D516-8EB8-5875A3F6AD6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F4067386-EAFD-8618-7BF9-22518AC4C10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B4516A3C-69D4-40B3-A2BD-CCAED1D202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0270091-F0E8-AA2F-CC38-AC33BB2016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E5BAB3B-8CBF-9D7E-06A8-C9524C581D8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D749375-5423-EFBD-0A95-C019A2D6C3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C882769-FD38-D5B7-EE48-91DBF4953E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2EEDC43C-A568-C96A-21D6-D23D379B7F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6550B9AC-AC8C-FB0C-625D-E53558C38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56E8F8C-B292-4A5B-AE0B-0B7E0E524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62356D2-0B63-189B-3856-7C165124B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D6B794-8CE2-48A3-A103-3D642E12D29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8A379EAA-A177-C11E-78EE-139106B7E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F2C5587D-EEEA-41F8-9EC5-2DEE301FD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DA0002B-6095-968E-D950-08F64D419D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442244-A0C0-4F6E-9966-8B34DFE1CD9D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D724074-6257-6C01-4635-FF6AE9C89D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7F36019-4D07-BC41-DF5C-01920A1D12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6903A962-BF9B-A3BC-A64B-4321E4DC8D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2D0D68-3D62-45A5-9EF0-8F8D16203BFB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38590C2-B0AE-9510-BE94-FB7452D7F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A2F18B-0009-DB41-6F5A-A4845FF0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8111773-D668-22AE-5B40-284E0A06FF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6C4182-0D18-4888-9310-F25B41673245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6833BFDC-C3C9-4055-951E-AE116D9DB8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48676637-2874-7738-0397-65CB5F8D2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0EEE1A1-DCCC-CCE4-5765-A6A8156EF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07E6D5-30DA-4269-BCBE-857BE90520FD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491E2F-5FB9-B535-6E2C-BAD55B04F9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816F1E06-F74C-2B07-C4B5-B0031D1A4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E9DEC05-22E3-87F9-70D1-10A6234E1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474551-B0A7-4664-98C3-3A6CFBAAD676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B206FE4-1E99-833D-5597-0A0371A9D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2865FD-4FC1-2646-705C-E03FE6DD0D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0333715-3600-7C6A-B211-CF0B321D1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53323B-7464-4EC1-BE27-2FE991C52E43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2C8CAFD-3328-1EBF-DF68-06BBFE1DFE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375E0A3-98D4-AB91-976E-295E121CE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4A582B99-563C-E613-2AEA-C59DE1241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AEFF73-BF55-467F-9373-352367437B1C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B834480-2CA3-184C-96D1-B7F1C2BA3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1D19799-C15C-A5A1-29F2-DC2C63509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2433BBE-7789-31E1-680D-9AE34F60C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0DED60-8AD4-494D-8D61-DEC0E968FB76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E7778741-7636-7766-FCCA-F456B529A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6542816E-8F53-A542-4228-84B59C2BB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1BE337D4-5D26-5AA2-FBFB-DB2316B1F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EBE9BE-2F67-4343-9D08-FC32C61FAF64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EC83ACA-E005-459D-11C0-0508B5E5B4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C51B323B-10E4-1037-DDB1-85FC406B1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D02CD58-77A7-2830-8A1D-CD6BD38F23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5F344D-87F5-4D45-9CEE-D01A77F0F5CE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289875B8-BE98-7F56-5F11-B96A66149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0C9EBB2-D98B-DB58-4DD3-C51F7775C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58D280C-8735-0B66-78F2-D7F1967A39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3E0DCD-FB26-4D16-BF68-C0EBA4B8F73E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FEAE7D0-61FD-A04E-BCF7-819248B5BD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67D4438-A734-5A9D-4EA6-48EB42F5C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DB53B65-C5EA-4614-EA4B-15144CE349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54FBD7-307C-4D62-9AA7-EA12ACD61423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A0D7A66-8126-7AC4-37D9-D7C62E9FD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A1FCFD1-7FB5-1735-FCE1-B3148D31C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2B5AFA7-5BD2-7B67-5C86-2BCC81F00B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5A270E-02B2-4DE9-8A33-7113D09B91A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E4AD041-01EE-0250-5748-6F284AC5A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256BD04-72C1-7049-D95B-815C56141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D9EAEE36-2977-D37E-17D1-7A346CEE60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33F23A-5AE2-4050-BE60-74F403FD9747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4CABFF26-9BA3-EFE8-E1FD-A73C09676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AFE907F-188A-55A9-2F7B-A214324D9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ABD6E35-32C1-19DA-FC0B-FF41231FE9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454210-5A68-4775-8ABD-189CB1FE53B6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D64CED20-3FFC-F2AF-40A6-71A702276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51BF93D3-1A09-239A-EA16-28741CBB9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59B61BA-7415-636A-E146-2A2DB6A48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6E5504-D08D-4132-9416-C299ECC46025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329BB04C-8E0B-D03C-FBC4-AE0161471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EF4012C-1267-3F2A-29E9-682714AB3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1886F3D-DAD5-304C-8B5D-76950954E0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98012A-4A53-4D6A-8FFC-07AA78626581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5794D33-BE0E-3A79-151E-3E45C2D805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828152C9-7686-673B-3DDA-FA3AE27F6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A547260-A33E-AF1C-6D68-0931319A73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13128D-8449-4D81-9BC7-5548B0FBD39D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1B30EC9-C022-9823-033C-2D6FE41E2D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6333C6B-62C6-273C-72CB-FDB8E0AB7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A7B1A08-1E93-1A37-90C2-E2C9E9C1C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726BE3-0A63-45B8-9937-6CCD17124251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231E16CA-A22A-5A7A-4263-E78AD0E7E0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D789B1EB-F37E-E82C-57CC-E6E2398A97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F87832D-C48F-C765-0295-33102D4C2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14BEBDF-A697-41C2-A5B7-13C0F0DB55CB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4EA4E7F-46FE-B00A-E18D-B060F4D95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B0436D6-66E8-0F02-FD7D-E57FE59FF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E00FBB6C-E8C0-8336-20C8-6AF3E48203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2B636B-00F3-4656-B34C-3ED3DA3F7F2B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C817E9-8B71-61AC-5864-D560DF49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DFAF96DD-60C5-A80C-20C2-10BCFE9F4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7438EC30-5C3D-B7DE-E04D-02904705B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F35072-E1EF-40DE-8C17-875AAB805759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A11C7FE-FBB0-08C0-61DA-475CD69028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A140FE1-0871-106E-3BF9-D49EC81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3BD0C51-909F-7A98-4980-C19D2BAE9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58CF07-29F8-4E60-9033-070E4951B2B1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34840D62-4B9D-AFFD-45C6-47307C20D3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8E45F4C3-4DDE-0ADC-D1BB-833D30490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FDF657D1-B293-DA1C-FC6A-A722EA28D4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70A84F-F1C2-485E-A804-4CB8BD6F1A07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7140B5CD-8F62-CDE0-F028-BB1910F399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34C88C6B-F00F-6253-6107-5ED375E23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1BE091DF-27B0-4DB4-D7DF-2647315FD3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A144B1-94F6-49A2-A7AF-C3E171D9EB60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F698AE95-BCF3-5CC9-0CED-95DB89225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2F709475-61EF-77DA-F4F5-60A035A56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09454D9-6A11-C505-144E-263F56BFE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F1E300-10D5-4AF7-8613-2F53EC4F332B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7007B1A8-0839-CCD3-5041-5931D1B3A0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E037400B-A68F-98A8-535A-0C757E535D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4CA5F4A9-D730-BBED-84C3-13CE02CCB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55C501-47A6-4A24-B323-7DBA220BD062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78F407B7-E0E2-829B-C7CF-80672A4DA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12227690-A183-0EA9-AB70-53FD29427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31DF0FF8-3330-AC33-C1CB-A6D2CEB94F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C1F1A64-6BE1-4F04-834E-E46A76AA45A9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E284248-379D-961E-9BBC-3879F5F4CE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61B3E9B-FA50-6B0C-5E83-978B5EBE8C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A386D478-05AB-0B07-F67E-FAA6D5E7C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7130E6B-1666-4551-BFD5-7829F8E9F691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42D22CE-ACE3-08AF-4099-80CC13738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0B70F3E5-55CB-80E1-4F6A-6AF4E2FFA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FF2F90A8-2B1D-57CC-44D8-FFBA11053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32C2FF-1916-4E9D-B84D-4405C5C8F454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4D4ECE3C-3F4D-6707-01DC-E4E0903A4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70C8BF3-11F8-B2E9-78D1-1EF8AC1D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624B8A8-9D58-1DE8-9E8C-AA19BCFB14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7B4E6E5-20ED-4102-AFD7-E215B8AE9FDA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9E37AC65-7516-6B32-4D92-922924CA0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076B9D-BC9F-CE50-E500-D1E3F2B96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1F4A1773-062B-884A-E829-D2491BAE80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5CDE93-63CB-4FFC-9856-2F7DFD8B3AF7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7D0AE371-5B99-914E-4A35-B99486A93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65BD9854-7CB8-708C-80C2-1C0FBC9855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14BFBC2-7236-1E6F-CDB8-3F606FC10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D5E689-F3DC-4958-9928-D383620F7CE9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40E77F07-7BA5-9F8D-453A-0B623996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70B4F483-EA13-40EB-2408-EC7BA3D9B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1E56C789-8136-98D9-9823-7DC0650140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919154F-D204-407B-8C2C-A446FD8683B4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8A7137A-CFD7-FAA5-7EA0-03EF58DA19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E3666312-FDB8-D3EF-CD64-26434842E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6AF2B3A2-CCCD-FE45-348D-C0EEFAB060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4DD006-E231-4D23-875C-1DB51DF6518C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4F6E9ED-0DDE-5552-26BA-5F70313DE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FA0F7C-919D-3AF9-B41C-692019873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DC54190-4F07-8960-3BB9-4C3A80D956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8305D9-88DF-4E0A-9C6B-687DA754BC52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7B59BC6D-42D9-4FF4-EB22-C2387F1B48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4DD3376A-FDE8-8117-B9EB-DCC75E652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1E45DDD6-50A4-50BC-438B-35D6D7532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55C0CC-C1C4-4D5D-B0D4-7355D9CFEB68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1FE252F-38C9-5F6F-6BDF-FDC3FF56E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15925068-16EE-9611-157B-E894EA6E2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71DA17B-5632-53CF-1AC9-34E52CE1D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3666A5-F724-4884-B0A6-DF481B3BD0F8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0360BC17-4C91-F418-38AE-986CC6052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3A992E66-60EF-537B-E014-AA9782027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D78988-9795-1D7C-80F3-9010A1E072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6F1BD-6649-44DD-B3D1-B08B183AB760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411887-BBCB-DA8B-B6D3-4DDB589D4A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88D2A3-3BD6-B35D-BF51-695543F41F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3DE4D-8093-4A19-AE0B-D73D66516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22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7AF17A-BA8E-519B-0A35-70D0E6DB0E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C49C-AACA-42FC-88F7-27AD2722C198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4FC977-BA68-2BF3-3270-7F07B6E740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AB9950-4E18-4237-5109-E0B774DAD7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DB3E7-6B52-44D0-9C7D-2B015DA40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88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5E0DA-D232-2F03-6C44-8751CB2AC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AF61B-0AB9-4BF7-A824-4469F36C41AA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DF2B16-E4FF-8679-C959-AC2A4C070F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28A8D2-B55D-4FF7-3973-7FB98068E9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BAD6B-DA53-474B-AD5A-C4CDCC23E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46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1A01D5-D524-73E1-4EAF-CE5C15115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2AB72-821C-445C-BC51-5EEA2FF1288F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68CACA-F0F0-BC23-3C78-171D9A64F7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489582-BAFB-DFD2-B596-5208ACDDEB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DCE29-6779-4AA7-B0C6-80D979F5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60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CFF155-CDFC-4B83-6838-3E9338EBF7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1394-15AD-4F9C-8729-8F6934BC113D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E5AA4B-BBEF-F0FD-C316-0A67660D94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3449B0-336F-1CEE-19A9-B10E148424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5D642-E8D2-40D6-A815-A0413E499A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240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4F44D5A8-CC47-0993-5589-19CEC4C15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15D0-12F6-43FA-8E49-7502437028CB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1403327-4F18-08DB-0441-2C175BEA0C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1A842657-A5BE-0A9B-E442-FA26F0E46F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24FFE-FF56-41BB-9D70-72AB3EDEE8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34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6690020-AABD-41C1-C5A4-054212CE0B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7A9C9-E6B8-4689-A9EB-8E0541CC639D}" type="datetime1">
              <a:rPr lang="en-US" smtClean="0"/>
              <a:t>8/31/2024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59F6DE-2BC1-7D8F-8B2F-DE0AA3075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42C9461-A60D-4F38-D9F5-682D8725D0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499E4-9419-4809-B408-0DBD80964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43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F3EE872-61F4-FC96-2EBC-50A41A6D3B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73EDA-1DAD-487C-AC50-E548C4D6ED59}" type="datetime1">
              <a:rPr lang="en-US" smtClean="0"/>
              <a:t>8/31/2024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96F5D9B-4F1F-2C22-CAA4-C916A7EDDC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64E71B-1D45-A944-9A34-31E71A41DE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63831-6594-408F-8278-F967551D13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77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2016DD8-EB87-14A1-5D33-FF888BD5E0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2FC16-501E-4984-A9B2-76BC6FC0C8A2}" type="datetime1">
              <a:rPr lang="en-US" smtClean="0"/>
              <a:t>8/31/2024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F408C6-6A73-FDEA-C2DD-2B0512165E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EBBCAD-6DC7-91FA-DA78-C1C3C4CD8E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07643-1D01-4959-9A14-98FD0FFF5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00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4026027F-9A4F-CE5B-DB45-ECE6722063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3F591-D89A-400A-8ACA-D760DEE419C2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B8C0D397-A8C6-2690-9A3A-FF6B8E9BEF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53816C8-A985-20AD-0B17-B0637FE02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DF369-DC98-4F9D-BFAD-13B7E49D8B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589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85AF78D7-C0CB-1F61-BBC9-E0623A58CC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16257-44B9-4984-9CE8-B22C7D43EFF3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DDA40447-03AD-E7AA-92A7-8CDD77D9EA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420980A8-2295-DA5F-CB97-D526FD9734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2F97E-2123-4086-B845-8B5DAEC4C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78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157C582-9A3C-268E-13AB-FAE29518E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A4495EE-1808-9C56-5E95-2714F18E0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7AA9623-F65D-AFF3-E49B-5522CF70C0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2F7AFAE9-09B2-494D-B083-D5DF1185A4DD}" type="datetime1">
              <a:rPr lang="en-US" smtClean="0"/>
              <a:t>8/31/2024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9671A0D-4168-4B6B-26BE-E3B1048F02F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553200"/>
            <a:ext cx="739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708576C-5A98-AAF2-17F1-02E0D61D0BF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9500154-58CC-4E47-968D-893C6A4E4B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A0D418DF-E283-99A2-FED7-A629371FB3D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20000"/>
        </a:spcAft>
        <a:buClr>
          <a:srgbClr val="0066CC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60.jpeg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61.jpe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92CDE7AA-9F4C-3832-E9BF-115B4E4C61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9034A88-AE98-422C-9734-380FE84A284E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0483" name="Footer Placeholder 4">
            <a:extLst>
              <a:ext uri="{FF2B5EF4-FFF2-40B4-BE49-F238E27FC236}">
                <a16:creationId xmlns:a16="http://schemas.microsoft.com/office/drawing/2014/main" id="{77A71686-D314-72BD-7104-48BA0A8F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E28A2831-9EC7-1D06-D80C-F09EA44D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E9557BB-9C6C-477B-95C6-F08B4B5B7DF3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C8156168-66F7-6311-2F5E-0293E5E8D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/>
          <a:lstStyle/>
          <a:p>
            <a:pPr eaLnBrk="1" hangingPunct="1"/>
            <a:r>
              <a:rPr lang="en-US" sz="28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 331:  Digital Image Processing</a:t>
            </a:r>
            <a:endParaRPr lang="en-US" altLang="en-US" sz="2800" dirty="0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B473B25-2E1C-3F9B-796D-B6AE3D1F4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400" dirty="0">
                <a:solidFill>
                  <a:schemeClr val="accent2"/>
                </a:solidFill>
              </a:rPr>
              <a:t>Instructor</a:t>
            </a:r>
            <a:r>
              <a:rPr lang="en-US" altLang="en-US" sz="2400" dirty="0"/>
              <a:t>  	Ms. Muntaha Iqbal </a:t>
            </a:r>
            <a:r>
              <a:rPr lang="en-US" altLang="en-US" sz="2000" dirty="0"/>
              <a:t>(muntahaiqbal@cuilahore.edu.pk)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400" dirty="0">
                <a:solidFill>
                  <a:schemeClr val="accent2"/>
                </a:solidFill>
              </a:rPr>
              <a:t>Text books and notes</a:t>
            </a:r>
            <a:r>
              <a:rPr lang="en-US" altLang="en-US" sz="2400" dirty="0"/>
              <a:t>	</a:t>
            </a:r>
            <a:r>
              <a:rPr lang="en-US" altLang="en-US" sz="2000" dirty="0"/>
              <a:t>1. R. C. Gonzalez and R. E. Woods, “</a:t>
            </a:r>
            <a:r>
              <a:rPr lang="en-US" altLang="en-US" sz="2000" b="1" i="1" dirty="0"/>
              <a:t>Digital Image 				Processing”</a:t>
            </a:r>
            <a:r>
              <a:rPr lang="en-US" altLang="en-US" sz="2000" i="1" dirty="0"/>
              <a:t>,</a:t>
            </a:r>
            <a:r>
              <a:rPr lang="en-US" altLang="en-US" sz="2000" dirty="0"/>
              <a:t> 4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 Edition, Pearson Education,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000" dirty="0"/>
              <a:t>			2. R. C. Gonzalez, R. E. Woods and S.L. </a:t>
            </a:r>
            <a:r>
              <a:rPr lang="en-US" altLang="en-US" sz="2000" dirty="0" err="1"/>
              <a:t>Eddins</a:t>
            </a:r>
            <a:r>
              <a:rPr lang="en-US" altLang="en-US" sz="2000" dirty="0"/>
              <a:t>, </a:t>
            </a:r>
            <a:r>
              <a:rPr lang="en-US" altLang="en-US" sz="2000" b="1" i="1" dirty="0"/>
              <a:t>			        “Digital Image Processing using MATLAB” </a:t>
            </a:r>
            <a:r>
              <a:rPr lang="en-US" altLang="en-US" sz="2000" dirty="0"/>
              <a:t>			       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Edition, Pearson Education, Inc., 2004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000" dirty="0"/>
              <a:t>             		3.Class Slides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000" dirty="0"/>
              <a:t>		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2395538" algn="l"/>
              </a:tabLst>
              <a:defRPr/>
            </a:pPr>
            <a:r>
              <a:rPr lang="en-US" altLang="en-US" sz="2400" dirty="0">
                <a:solidFill>
                  <a:schemeClr val="accent2"/>
                </a:solidFill>
              </a:rPr>
              <a:t>Additional books</a:t>
            </a:r>
            <a:r>
              <a:rPr lang="en-US" altLang="en-US" sz="2400" dirty="0"/>
              <a:t>	</a:t>
            </a:r>
            <a:r>
              <a:rPr lang="en-US" altLang="en-US" sz="2000" dirty="0"/>
              <a:t>Practical Image And Video Processing Using </a:t>
            </a:r>
            <a:r>
              <a:rPr lang="en-US" altLang="en-US" sz="2000" dirty="0" err="1"/>
              <a:t>Matlab</a:t>
            </a:r>
            <a:r>
              <a:rPr lang="en-US" altLang="en-US" sz="2000" dirty="0"/>
              <a:t> 				</a:t>
            </a:r>
            <a:r>
              <a:rPr lang="en-US" altLang="en-US" sz="2000" i="1" dirty="0"/>
              <a:t>by </a:t>
            </a:r>
            <a:r>
              <a:rPr lang="en-US" altLang="en-US" sz="2000" b="1" i="1" dirty="0"/>
              <a:t>OGE MARQUES</a:t>
            </a:r>
            <a:endParaRPr lang="en-US" altLang="en-US" sz="2400" b="1" dirty="0">
              <a:solidFill>
                <a:schemeClr val="accent2"/>
              </a:solidFill>
              <a:latin typeface="Arial" pitchFamily="34" charset="0"/>
            </a:endParaRPr>
          </a:p>
        </p:txBody>
      </p:sp>
      <p:pic>
        <p:nvPicPr>
          <p:cNvPr id="20487" name="Picture 2">
            <a:extLst>
              <a:ext uri="{FF2B5EF4-FFF2-40B4-BE49-F238E27FC236}">
                <a16:creationId xmlns:a16="http://schemas.microsoft.com/office/drawing/2014/main" id="{019C315E-7C95-0767-3037-FB6C87EE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9250"/>
            <a:ext cx="1052513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4">
            <a:extLst>
              <a:ext uri="{FF2B5EF4-FFF2-40B4-BE49-F238E27FC236}">
                <a16:creationId xmlns:a16="http://schemas.microsoft.com/office/drawing/2014/main" id="{F055348E-F4D9-ACEB-F35D-53A61CC2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884488"/>
            <a:ext cx="1209675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>
            <a:extLst>
              <a:ext uri="{FF2B5EF4-FFF2-40B4-BE49-F238E27FC236}">
                <a16:creationId xmlns:a16="http://schemas.microsoft.com/office/drawing/2014/main" id="{D612E1B4-6F44-2AD7-FF4F-30CE1728EA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B893D8F-76EC-4DF9-BCAE-D4756E333464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33795" name="Footer Placeholder 4">
            <a:extLst>
              <a:ext uri="{FF2B5EF4-FFF2-40B4-BE49-F238E27FC236}">
                <a16:creationId xmlns:a16="http://schemas.microsoft.com/office/drawing/2014/main" id="{70AE46FE-FC61-4E0D-B382-0BFF7D7B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33796" name="Slide Number Placeholder 5">
            <a:extLst>
              <a:ext uri="{FF2B5EF4-FFF2-40B4-BE49-F238E27FC236}">
                <a16:creationId xmlns:a16="http://schemas.microsoft.com/office/drawing/2014/main" id="{1A4FF4F8-ADE3-8AB2-2A67-F533F6FC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46B7C55-1D3E-45A4-9D6A-301C55867BCF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173D1FB7-39A5-B5D8-1EEC-13F0F0022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History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46F8408-AA79-E366-DDE0-A235DD6EE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defRPr/>
            </a:pPr>
            <a:r>
              <a:rPr lang="en-IE" altLang="en-US" b="1" kern="0" dirty="0"/>
              <a:t>1970s:</a:t>
            </a:r>
            <a:r>
              <a:rPr lang="en-IE" altLang="en-US" kern="0" dirty="0"/>
              <a:t> Digital image processing begins to be used in medical applications</a:t>
            </a:r>
          </a:p>
          <a:p>
            <a:pPr lvl="1" eaLnBrk="1" hangingPunct="1">
              <a:defRPr/>
            </a:pPr>
            <a:r>
              <a:rPr lang="en-IE" altLang="en-US" b="1" kern="0" dirty="0"/>
              <a:t>1979:</a:t>
            </a:r>
            <a:r>
              <a:rPr lang="en-IE" altLang="en-US" kern="0" dirty="0"/>
              <a:t> Sir Godfrey N. </a:t>
            </a:r>
            <a:br>
              <a:rPr lang="en-IE" altLang="en-US" kern="0" dirty="0"/>
            </a:br>
            <a:r>
              <a:rPr lang="en-IE" altLang="en-US" kern="0" dirty="0"/>
              <a:t>Hounsfield &amp; </a:t>
            </a:r>
            <a:r>
              <a:rPr lang="en-IE" altLang="en-US" kern="0" dirty="0" err="1"/>
              <a:t>Prof.</a:t>
            </a:r>
            <a:r>
              <a:rPr lang="en-IE" altLang="en-US" kern="0" dirty="0"/>
              <a:t> Allan M. </a:t>
            </a:r>
            <a:br>
              <a:rPr lang="en-IE" altLang="en-US" kern="0" dirty="0"/>
            </a:br>
            <a:r>
              <a:rPr lang="en-IE" altLang="en-US" kern="0" dirty="0"/>
              <a:t>Cormack share the Nobel </a:t>
            </a:r>
            <a:br>
              <a:rPr lang="en-IE" altLang="en-US" kern="0" dirty="0"/>
            </a:br>
            <a:r>
              <a:rPr lang="en-IE" altLang="en-US" kern="0" dirty="0"/>
              <a:t>Prize in medicine for the </a:t>
            </a:r>
            <a:br>
              <a:rPr lang="en-IE" altLang="en-US" kern="0" dirty="0"/>
            </a:br>
            <a:r>
              <a:rPr lang="en-IE" altLang="en-US" kern="0" dirty="0"/>
              <a:t>invention of tomography, </a:t>
            </a:r>
            <a:br>
              <a:rPr lang="en-IE" altLang="en-US" kern="0" dirty="0"/>
            </a:br>
            <a:r>
              <a:rPr lang="en-IE" altLang="en-US" kern="0" dirty="0"/>
              <a:t>the technology behind </a:t>
            </a:r>
            <a:br>
              <a:rPr lang="en-IE" altLang="en-US" kern="0" dirty="0"/>
            </a:br>
            <a:r>
              <a:rPr lang="en-IE" altLang="en-US" kern="0" dirty="0"/>
              <a:t>Computerised Axial </a:t>
            </a:r>
            <a:br>
              <a:rPr lang="en-IE" altLang="en-US" kern="0" dirty="0"/>
            </a:br>
            <a:r>
              <a:rPr lang="en-IE" altLang="en-US" kern="0" dirty="0"/>
              <a:t>Tomography (CAT) scans</a:t>
            </a:r>
            <a:endParaRPr lang="en-US" altLang="en-US" kern="0" dirty="0"/>
          </a:p>
        </p:txBody>
      </p:sp>
      <p:grpSp>
        <p:nvGrpSpPr>
          <p:cNvPr id="33799" name="Group 10">
            <a:extLst>
              <a:ext uri="{FF2B5EF4-FFF2-40B4-BE49-F238E27FC236}">
                <a16:creationId xmlns:a16="http://schemas.microsoft.com/office/drawing/2014/main" id="{CD41D2BE-A9AC-7345-6EB7-B1EAC87496BA}"/>
              </a:ext>
            </a:extLst>
          </p:cNvPr>
          <p:cNvGrpSpPr>
            <a:grpSpLocks/>
          </p:cNvGrpSpPr>
          <p:nvPr/>
        </p:nvGrpSpPr>
        <p:grpSpPr bwMode="auto">
          <a:xfrm>
            <a:off x="5576888" y="2486025"/>
            <a:ext cx="2968625" cy="3314700"/>
            <a:chOff x="1344" y="1773"/>
            <a:chExt cx="1870" cy="2088"/>
          </a:xfrm>
        </p:grpSpPr>
        <p:pic>
          <p:nvPicPr>
            <p:cNvPr id="33800" name="Picture 4">
              <a:extLst>
                <a:ext uri="{FF2B5EF4-FFF2-40B4-BE49-F238E27FC236}">
                  <a16:creationId xmlns:a16="http://schemas.microsoft.com/office/drawing/2014/main" id="{8874D488-60E5-23FE-9FB9-53CE2193E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7" t="59561" r="46552" b="11528"/>
            <a:stretch>
              <a:fillRect/>
            </a:stretch>
          </p:blipFill>
          <p:spPr bwMode="auto">
            <a:xfrm>
              <a:off x="1473" y="1821"/>
              <a:ext cx="1611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1" name="Text Box 7">
              <a:extLst>
                <a:ext uri="{FF2B5EF4-FFF2-40B4-BE49-F238E27FC236}">
                  <a16:creationId xmlns:a16="http://schemas.microsoft.com/office/drawing/2014/main" id="{4F9077FD-DCFF-0498-012B-0D48073C9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476"/>
              <a:ext cx="187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IE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Typical head slice CAT image</a:t>
              </a:r>
              <a:endParaRPr lang="en-US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02" name="Rectangle 8">
              <a:extLst>
                <a:ext uri="{FF2B5EF4-FFF2-40B4-BE49-F238E27FC236}">
                  <a16:creationId xmlns:a16="http://schemas.microsoft.com/office/drawing/2014/main" id="{411E9DCC-7DFB-38DD-32C7-95CD2EC2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773"/>
              <a:ext cx="1692" cy="16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03" name="Rectangle 9">
              <a:extLst>
                <a:ext uri="{FF2B5EF4-FFF2-40B4-BE49-F238E27FC236}">
                  <a16:creationId xmlns:a16="http://schemas.microsoft.com/office/drawing/2014/main" id="{E187E466-281A-690D-FC69-EC923E612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465"/>
              <a:ext cx="1692" cy="3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/>
        </p:nvSpPr>
        <p:spPr>
          <a:xfrm>
            <a:off x="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1066800" y="6553200"/>
            <a:ext cx="739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COMSATS University Islamabad, Lahore Campus --  Digital Image Processing -- CSC331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8458200" y="6553200"/>
            <a:ext cx="38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lang="en-US" sz="36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Why do we process images?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533400" y="990600"/>
            <a:ext cx="8382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 :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Bernd Girod, © 2013-2014 Stanford University</a:t>
            </a:r>
            <a:endParaRPr sz="20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20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990600"/>
            <a:ext cx="5181600" cy="49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/>
        </p:nvSpPr>
        <p:spPr>
          <a:xfrm>
            <a:off x="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1066800" y="6553200"/>
            <a:ext cx="739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COMSATS University Islamabad, Lahore Campus --  Digital Image Processing -- CSC331</a:t>
            </a:r>
            <a:endParaRPr/>
          </a:p>
        </p:txBody>
      </p:sp>
      <p:sp>
        <p:nvSpPr>
          <p:cNvPr id="296" name="Google Shape;296;p30"/>
          <p:cNvSpPr txBox="1"/>
          <p:nvPr/>
        </p:nvSpPr>
        <p:spPr>
          <a:xfrm>
            <a:off x="8458200" y="6553200"/>
            <a:ext cx="38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lang="en-US" sz="36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Why do we process images?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533400" y="990600"/>
            <a:ext cx="8382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picture storage and transmission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Efficiently store an image in a digital camera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an image through mobile phone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and restore images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scratches from an old photo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visibility of tumor in a radiograph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information from images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water pollution from aerial images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the 3D distances and heights of objects from stereo images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for display or printing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 image size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</a:pPr>
            <a:r>
              <a:rPr lang="en-US" sz="20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Halftoning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Biometrics based identification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>
            <a:extLst>
              <a:ext uri="{FF2B5EF4-FFF2-40B4-BE49-F238E27FC236}">
                <a16:creationId xmlns:a16="http://schemas.microsoft.com/office/drawing/2014/main" id="{584E6E3C-8A62-28F0-C249-480CEE94E8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>
                <a:latin typeface="+mj-lt"/>
                <a:ea typeface="+mj-ea"/>
                <a:cs typeface="+mj-cs"/>
              </a:rPr>
              <a:t>History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45FCE99-A9C4-E620-531C-93C34A79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90600"/>
            <a:ext cx="5486400" cy="556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en-US" sz="2400" b="1" kern="0" dirty="0"/>
              <a:t>1980s - Today:</a:t>
            </a:r>
            <a:r>
              <a:rPr lang="en-US" altLang="en-US" sz="2400" kern="0" dirty="0"/>
              <a:t> The use of digital image processing techniques has exploded and they are now used for all kinds of tasks in all kinds of areas</a:t>
            </a:r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Image enhancement/restoration</a:t>
            </a:r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Artistic effects</a:t>
            </a:r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Medical </a:t>
            </a:r>
            <a:r>
              <a:rPr lang="en-US" altLang="en-US" kern="0" dirty="0" err="1"/>
              <a:t>visualisation</a:t>
            </a:r>
            <a:endParaRPr lang="en-US" altLang="en-US" kern="0" dirty="0"/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Industrial inspection</a:t>
            </a:r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Law enforcement</a:t>
            </a:r>
          </a:p>
          <a:p>
            <a:pPr marL="342900" lvl="1" indent="-342900">
              <a:lnSpc>
                <a:spcPct val="90000"/>
              </a:lnSpc>
              <a:spcBef>
                <a:spcPct val="4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Human computer interfaces</a:t>
            </a:r>
          </a:p>
        </p:txBody>
      </p:sp>
      <p:pic>
        <p:nvPicPr>
          <p:cNvPr id="35847" name="Picture 35846" descr="Scan of a human brain in a neurology clinic">
            <a:extLst>
              <a:ext uri="{FF2B5EF4-FFF2-40B4-BE49-F238E27FC236}">
                <a16:creationId xmlns:a16="http://schemas.microsoft.com/office/drawing/2014/main" id="{E996A389-6422-D562-2214-DA5EFAE12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52"/>
          <a:stretch/>
        </p:blipFill>
        <p:spPr>
          <a:xfrm>
            <a:off x="5638800" y="990600"/>
            <a:ext cx="3276600" cy="5562600"/>
          </a:xfrm>
          <a:prstGeom prst="rect">
            <a:avLst/>
          </a:prstGeom>
          <a:noFill/>
        </p:spPr>
      </p:pic>
      <p:sp>
        <p:nvSpPr>
          <p:cNvPr id="35842" name="Date Placeholder 3">
            <a:extLst>
              <a:ext uri="{FF2B5EF4-FFF2-40B4-BE49-F238E27FC236}">
                <a16:creationId xmlns:a16="http://schemas.microsoft.com/office/drawing/2014/main" id="{518CA831-D4B0-B390-D637-343B244E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/>
            </a:pPr>
            <a:fld id="{2E7D19D4-4917-4483-82AD-5B42ED33A4B8}" type="datetime1">
              <a:rPr lang="en-US" altLang="en-US" sz="1400" kern="1200" smtClean="0">
                <a:latin typeface="Times New Roman" panose="02020603050405020304" pitchFamily="18" charset="0"/>
                <a:ea typeface="+mn-ea"/>
                <a:cs typeface="+mn-cs"/>
              </a:rPr>
              <a:t>8/31/2024</a:t>
            </a:fld>
            <a:endParaRPr lang="en-US" altLang="en-US" sz="1400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3" name="Footer Placeholder 4">
            <a:extLst>
              <a:ext uri="{FF2B5EF4-FFF2-40B4-BE49-F238E27FC236}">
                <a16:creationId xmlns:a16="http://schemas.microsoft.com/office/drawing/2014/main" id="{441FA5A6-63F3-692A-2D62-4A693530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1200" kern="1200">
                <a:latin typeface="Times New Roman" panose="02020603050405020304" pitchFamily="18" charset="0"/>
                <a:ea typeface="+mn-ea"/>
                <a:cs typeface="+mn-cs"/>
              </a:rPr>
              <a:t>CUI, Lahore Campus -- CSC 331: Digital Image Processing --  © Dr. Usama Ijaz Bajwa</a:t>
            </a:r>
          </a:p>
        </p:txBody>
      </p:sp>
      <p:sp>
        <p:nvSpPr>
          <p:cNvPr id="35844" name="Slide Number Placeholder 5">
            <a:extLst>
              <a:ext uri="{FF2B5EF4-FFF2-40B4-BE49-F238E27FC236}">
                <a16:creationId xmlns:a16="http://schemas.microsoft.com/office/drawing/2014/main" id="{679A2597-33DE-806C-9F48-F3E4DE45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/>
            </a:pPr>
            <a:fld id="{6C55E9FE-DBF6-4BAD-9E3B-13A82756BF2E}" type="slidenum">
              <a:rPr lang="en-US" altLang="en-US" sz="1400" kern="1200">
                <a:latin typeface="Times New Roman" panose="02020603050405020304" pitchFamily="18" charset="0"/>
                <a:ea typeface="+mn-ea"/>
                <a:cs typeface="+mn-cs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t>13</a:t>
            </a:fld>
            <a:endParaRPr lang="en-US" altLang="en-US" sz="1400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>
            <a:extLst>
              <a:ext uri="{FF2B5EF4-FFF2-40B4-BE49-F238E27FC236}">
                <a16:creationId xmlns:a16="http://schemas.microsoft.com/office/drawing/2014/main" id="{E528B7A5-45B0-2CAB-13A0-3BCC461065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436A54A-60BD-47A2-8979-90100A5185F3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46083" name="Footer Placeholder 4">
            <a:extLst>
              <a:ext uri="{FF2B5EF4-FFF2-40B4-BE49-F238E27FC236}">
                <a16:creationId xmlns:a16="http://schemas.microsoft.com/office/drawing/2014/main" id="{B3CB7FC5-9148-F36E-6356-42713A31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46084" name="Slide Number Placeholder 5">
            <a:extLst>
              <a:ext uri="{FF2B5EF4-FFF2-40B4-BE49-F238E27FC236}">
                <a16:creationId xmlns:a16="http://schemas.microsoft.com/office/drawing/2014/main" id="{BB615F49-21C3-BDFE-FF7A-D1514E10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9B5DD35-E460-4A1C-B5E2-8472B360F1F3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46085" name="Rectangle 2">
            <a:extLst>
              <a:ext uri="{FF2B5EF4-FFF2-40B4-BE49-F238E27FC236}">
                <a16:creationId xmlns:a16="http://schemas.microsoft.com/office/drawing/2014/main" id="{2391116D-5C13-0E2B-E232-26DA82BF5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65C701ED-4961-2B0F-4799-B6D315C84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Photo Sharpening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46087" name="Rectangle 4">
            <a:extLst>
              <a:ext uri="{FF2B5EF4-FFF2-40B4-BE49-F238E27FC236}">
                <a16:creationId xmlns:a16="http://schemas.microsoft.com/office/drawing/2014/main" id="{FF81B5FD-4FAA-A91A-709A-9EE62B271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0" name="Picture 9" descr="sharpening_example_input.png">
            <a:extLst>
              <a:ext uri="{FF2B5EF4-FFF2-40B4-BE49-F238E27FC236}">
                <a16:creationId xmlns:a16="http://schemas.microsoft.com/office/drawing/2014/main" id="{3B743C4D-4EB2-63E0-7870-200C90164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7645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harpening_example_output.png">
            <a:extLst>
              <a:ext uri="{FF2B5EF4-FFF2-40B4-BE49-F238E27FC236}">
                <a16:creationId xmlns:a16="http://schemas.microsoft.com/office/drawing/2014/main" id="{38AC6A8E-CD60-A02C-7956-ACF13FE4D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>
            <a:extLst>
              <a:ext uri="{FF2B5EF4-FFF2-40B4-BE49-F238E27FC236}">
                <a16:creationId xmlns:a16="http://schemas.microsoft.com/office/drawing/2014/main" id="{E8F27EE5-78D9-B95B-2C44-DCE2F73E17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2D11EE3-F400-496B-ABCE-1FCF7D942B9C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48131" name="Footer Placeholder 4">
            <a:extLst>
              <a:ext uri="{FF2B5EF4-FFF2-40B4-BE49-F238E27FC236}">
                <a16:creationId xmlns:a16="http://schemas.microsoft.com/office/drawing/2014/main" id="{E597D2D8-D35B-DEB1-D09D-10EF8C9C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48132" name="Slide Number Placeholder 5">
            <a:extLst>
              <a:ext uri="{FF2B5EF4-FFF2-40B4-BE49-F238E27FC236}">
                <a16:creationId xmlns:a16="http://schemas.microsoft.com/office/drawing/2014/main" id="{7981B0F6-561D-9EFB-A804-1BD0BFB1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E5E289-F659-4559-99C9-42BB8DBE9BFB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48133" name="Rectangle 2">
            <a:extLst>
              <a:ext uri="{FF2B5EF4-FFF2-40B4-BE49-F238E27FC236}">
                <a16:creationId xmlns:a16="http://schemas.microsoft.com/office/drawing/2014/main" id="{C9C79207-E302-E2D9-AA71-8E652F3FB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48134" name="Rectangle 3">
            <a:extLst>
              <a:ext uri="{FF2B5EF4-FFF2-40B4-BE49-F238E27FC236}">
                <a16:creationId xmlns:a16="http://schemas.microsoft.com/office/drawing/2014/main" id="{EC076741-8663-6D6B-7C5F-1A98A1B01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Noise Removal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48135" name="Rectangle 4">
            <a:extLst>
              <a:ext uri="{FF2B5EF4-FFF2-40B4-BE49-F238E27FC236}">
                <a16:creationId xmlns:a16="http://schemas.microsoft.com/office/drawing/2014/main" id="{EC3F7AB0-78C2-203A-C61B-EF90A22B5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2" name="Picture 11" descr="noise_removal_example_output.png">
            <a:extLst>
              <a:ext uri="{FF2B5EF4-FFF2-40B4-BE49-F238E27FC236}">
                <a16:creationId xmlns:a16="http://schemas.microsoft.com/office/drawing/2014/main" id="{FA879C54-240E-6F1B-42FB-CC928C9F6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579688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noise_removal_example_input.png">
            <a:extLst>
              <a:ext uri="{FF2B5EF4-FFF2-40B4-BE49-F238E27FC236}">
                <a16:creationId xmlns:a16="http://schemas.microsoft.com/office/drawing/2014/main" id="{6C72DA06-9560-FC95-CDB3-620A71209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2579688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>
            <a:extLst>
              <a:ext uri="{FF2B5EF4-FFF2-40B4-BE49-F238E27FC236}">
                <a16:creationId xmlns:a16="http://schemas.microsoft.com/office/drawing/2014/main" id="{C7BCB263-164C-D11A-8F70-2D75D8D71A2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CC55AB9-A244-4447-BE71-67E5696078B0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50179" name="Footer Placeholder 4">
            <a:extLst>
              <a:ext uri="{FF2B5EF4-FFF2-40B4-BE49-F238E27FC236}">
                <a16:creationId xmlns:a16="http://schemas.microsoft.com/office/drawing/2014/main" id="{F0F3ED6E-B245-57ED-C779-145827FE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50180" name="Slide Number Placeholder 5">
            <a:extLst>
              <a:ext uri="{FF2B5EF4-FFF2-40B4-BE49-F238E27FC236}">
                <a16:creationId xmlns:a16="http://schemas.microsoft.com/office/drawing/2014/main" id="{4D3A4320-5289-D9DB-F950-DF750594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C606AA3-F348-4232-8359-59FCCFF53A2D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B0CEAA7E-6E14-5EE6-2090-98E9B27F3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50182" name="Rectangle 3">
            <a:extLst>
              <a:ext uri="{FF2B5EF4-FFF2-40B4-BE49-F238E27FC236}">
                <a16:creationId xmlns:a16="http://schemas.microsoft.com/office/drawing/2014/main" id="{5BB263BD-8BCA-590F-D9AD-70C9AFA1D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Photo restoration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        </a:t>
            </a:r>
            <a:r>
              <a:rPr lang="en-US" altLang="en-US" sz="2000"/>
              <a:t>Damaged Image</a:t>
            </a:r>
            <a:r>
              <a:rPr lang="en-US" altLang="en-US"/>
              <a:t>		   </a:t>
            </a:r>
            <a:r>
              <a:rPr lang="en-US" altLang="en-US" sz="2000"/>
              <a:t>Restored Image</a:t>
            </a:r>
            <a:r>
              <a:rPr lang="en-US" altLang="en-US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50183" name="Rectangle 4">
            <a:extLst>
              <a:ext uri="{FF2B5EF4-FFF2-40B4-BE49-F238E27FC236}">
                <a16:creationId xmlns:a16="http://schemas.microsoft.com/office/drawing/2014/main" id="{431C9CD2-2734-7A34-A9C5-C66B45FDB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graphicFrame>
        <p:nvGraphicFramePr>
          <p:cNvPr id="50184" name="Object 5">
            <a:extLst>
              <a:ext uri="{FF2B5EF4-FFF2-40B4-BE49-F238E27FC236}">
                <a16:creationId xmlns:a16="http://schemas.microsoft.com/office/drawing/2014/main" id="{A271B06C-DCB6-D42E-5406-CE340C07AA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828800"/>
          <a:ext cx="284797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142857" imgH="2695951" progId="Paint.Picture">
                  <p:embed/>
                </p:oleObj>
              </mc:Choice>
              <mc:Fallback>
                <p:oleObj name="Bitmap Image" r:id="rId3" imgW="2142857" imgH="2695951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28800"/>
                        <a:ext cx="2847975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6">
            <a:extLst>
              <a:ext uri="{FF2B5EF4-FFF2-40B4-BE49-F238E27FC236}">
                <a16:creationId xmlns:a16="http://schemas.microsoft.com/office/drawing/2014/main" id="{F6431639-375E-E93E-D99E-D4BEAE0128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0150" y="1828800"/>
          <a:ext cx="283845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72374" imgH="4266667" progId="Paint.Picture">
                  <p:embed/>
                </p:oleObj>
              </mc:Choice>
              <mc:Fallback>
                <p:oleObj name="Bitmap Image" r:id="rId5" imgW="3572374" imgH="4266667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266" t="1785" r="6134" b="3572"/>
                      <a:stretch>
                        <a:fillRect/>
                      </a:stretch>
                    </p:blipFill>
                    <p:spPr bwMode="auto">
                      <a:xfrm>
                        <a:off x="1200150" y="1828800"/>
                        <a:ext cx="283845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>
            <a:extLst>
              <a:ext uri="{FF2B5EF4-FFF2-40B4-BE49-F238E27FC236}">
                <a16:creationId xmlns:a16="http://schemas.microsoft.com/office/drawing/2014/main" id="{19FF5362-848C-80A2-6835-56C2AB3602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65898A1-68DD-4C63-B221-B063DDA775A9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52227" name="Footer Placeholder 4">
            <a:extLst>
              <a:ext uri="{FF2B5EF4-FFF2-40B4-BE49-F238E27FC236}">
                <a16:creationId xmlns:a16="http://schemas.microsoft.com/office/drawing/2014/main" id="{44371876-47B9-1F4D-D9D4-F989123B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52228" name="Slide Number Placeholder 5">
            <a:extLst>
              <a:ext uri="{FF2B5EF4-FFF2-40B4-BE49-F238E27FC236}">
                <a16:creationId xmlns:a16="http://schemas.microsoft.com/office/drawing/2014/main" id="{F8B7BDEC-37F0-861B-F5B2-D44C084B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682C218-A163-4DAD-A0BF-BC2E2AF16C5C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52229" name="Rectangle 2">
            <a:extLst>
              <a:ext uri="{FF2B5EF4-FFF2-40B4-BE49-F238E27FC236}">
                <a16:creationId xmlns:a16="http://schemas.microsoft.com/office/drawing/2014/main" id="{BB1C7BFD-09E0-4702-2F89-703662DFB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52230" name="Rectangle 3">
            <a:extLst>
              <a:ext uri="{FF2B5EF4-FFF2-40B4-BE49-F238E27FC236}">
                <a16:creationId xmlns:a16="http://schemas.microsoft.com/office/drawing/2014/main" id="{04BF9D30-1891-EA3B-9E8B-2C2CE1903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Photo colorization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Original B/W Image</a:t>
            </a:r>
            <a:r>
              <a:rPr lang="en-US" altLang="en-US"/>
              <a:t>   </a:t>
            </a:r>
            <a:r>
              <a:rPr lang="en-US" altLang="en-US" sz="2000"/>
              <a:t>colorized Image</a:t>
            </a:r>
            <a:r>
              <a:rPr lang="en-US" altLang="en-US"/>
              <a:t> 	   </a:t>
            </a:r>
            <a:r>
              <a:rPr lang="en-US" altLang="en-US" sz="2000"/>
              <a:t>Original Image</a:t>
            </a:r>
            <a:r>
              <a:rPr lang="en-US" altLang="en-US"/>
              <a:t>    </a:t>
            </a:r>
            <a:r>
              <a:rPr lang="en-US" altLang="en-US" sz="2000"/>
              <a:t>Colorized Image</a:t>
            </a:r>
            <a:r>
              <a:rPr lang="en-US" altLang="en-US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52231" name="Rectangle 4">
            <a:extLst>
              <a:ext uri="{FF2B5EF4-FFF2-40B4-BE49-F238E27FC236}">
                <a16:creationId xmlns:a16="http://schemas.microsoft.com/office/drawing/2014/main" id="{56860D70-0D49-1B90-E4D7-FB6CC5A6A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graphicFrame>
        <p:nvGraphicFramePr>
          <p:cNvPr id="52232" name="Object 5">
            <a:extLst>
              <a:ext uri="{FF2B5EF4-FFF2-40B4-BE49-F238E27FC236}">
                <a16:creationId xmlns:a16="http://schemas.microsoft.com/office/drawing/2014/main" id="{A4567D74-1967-60D6-2589-4A42A9EDBA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066925"/>
          <a:ext cx="20193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019048" imgH="3038095" progId="Paint.Picture">
                  <p:embed/>
                </p:oleObj>
              </mc:Choice>
              <mc:Fallback>
                <p:oleObj name="Bitmap Image" r:id="rId3" imgW="2019048" imgH="3038095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66925"/>
                        <a:ext cx="2019300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6">
            <a:extLst>
              <a:ext uri="{FF2B5EF4-FFF2-40B4-BE49-F238E27FC236}">
                <a16:creationId xmlns:a16="http://schemas.microsoft.com/office/drawing/2014/main" id="{0C5FD23E-8128-A4F8-4633-B001D90FC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2057400"/>
          <a:ext cx="25908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123810" imgH="3038095" progId="Paint.Picture">
                  <p:embed/>
                </p:oleObj>
              </mc:Choice>
              <mc:Fallback>
                <p:oleObj name="Bitmap Image" r:id="rId5" imgW="3123810" imgH="3038095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317" r="9756"/>
                      <a:stretch>
                        <a:fillRect/>
                      </a:stretch>
                    </p:blipFill>
                    <p:spPr bwMode="auto">
                      <a:xfrm>
                        <a:off x="2209800" y="2057400"/>
                        <a:ext cx="2590800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7">
            <a:extLst>
              <a:ext uri="{FF2B5EF4-FFF2-40B4-BE49-F238E27FC236}">
                <a16:creationId xmlns:a16="http://schemas.microsoft.com/office/drawing/2014/main" id="{BCC04988-80C5-0A03-300D-BEC48176E9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2057400"/>
          <a:ext cx="2030413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2371429" imgH="3561905" progId="Paint.Picture">
                  <p:embed/>
                </p:oleObj>
              </mc:Choice>
              <mc:Fallback>
                <p:oleObj name="Bitmap Image" r:id="rId7" imgW="2371429" imgH="3561905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057400"/>
                        <a:ext cx="2030413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8">
            <a:extLst>
              <a:ext uri="{FF2B5EF4-FFF2-40B4-BE49-F238E27FC236}">
                <a16:creationId xmlns:a16="http://schemas.microsoft.com/office/drawing/2014/main" id="{3DB9FF35-E461-557A-277D-81C8D94AE5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2057400"/>
          <a:ext cx="204628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2390476" imgH="3561905" progId="Paint.Picture">
                  <p:embed/>
                </p:oleObj>
              </mc:Choice>
              <mc:Fallback>
                <p:oleObj name="Bitmap Image" r:id="rId9" imgW="2390476" imgH="3561905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057400"/>
                        <a:ext cx="2046288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>
            <a:extLst>
              <a:ext uri="{FF2B5EF4-FFF2-40B4-BE49-F238E27FC236}">
                <a16:creationId xmlns:a16="http://schemas.microsoft.com/office/drawing/2014/main" id="{325DADF4-796D-E172-2183-C18F14BAC1B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85A43F9-B07F-47A9-8E5E-671476173F37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54275" name="Footer Placeholder 4">
            <a:extLst>
              <a:ext uri="{FF2B5EF4-FFF2-40B4-BE49-F238E27FC236}">
                <a16:creationId xmlns:a16="http://schemas.microsoft.com/office/drawing/2014/main" id="{F137A0C7-E541-E446-0327-35FC1944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54276" name="Slide Number Placeholder 5">
            <a:extLst>
              <a:ext uri="{FF2B5EF4-FFF2-40B4-BE49-F238E27FC236}">
                <a16:creationId xmlns:a16="http://schemas.microsoft.com/office/drawing/2014/main" id="{49572FDA-A2BF-54C1-ECEF-BD690CF9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BA5A577-1E49-4B7C-B075-B95668217E9B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54277" name="Rectangle 2">
            <a:extLst>
              <a:ext uri="{FF2B5EF4-FFF2-40B4-BE49-F238E27FC236}">
                <a16:creationId xmlns:a16="http://schemas.microsoft.com/office/drawing/2014/main" id="{C0D677F6-40B6-5C0B-DC4D-F8C27B83C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54278" name="Rectangle 3">
            <a:extLst>
              <a:ext uri="{FF2B5EF4-FFF2-40B4-BE49-F238E27FC236}">
                <a16:creationId xmlns:a16="http://schemas.microsoft.com/office/drawing/2014/main" id="{A77FA599-8473-68D2-4FE6-0CA73F942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763000" cy="5562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Contrast enhancement</a:t>
            </a:r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             </a:t>
            </a:r>
            <a:r>
              <a:rPr lang="en-US" altLang="en-US" sz="2000"/>
              <a:t>Original Image</a:t>
            </a:r>
            <a:r>
              <a:rPr lang="en-US" altLang="en-US"/>
              <a:t>		  	</a:t>
            </a:r>
            <a:r>
              <a:rPr lang="en-US" altLang="en-US" sz="2000"/>
              <a:t>Enhanced</a:t>
            </a:r>
            <a:r>
              <a:rPr lang="en-US" altLang="en-US" sz="1600"/>
              <a:t> </a:t>
            </a:r>
            <a:r>
              <a:rPr lang="en-US" altLang="en-US" sz="2000"/>
              <a:t>Image</a:t>
            </a:r>
            <a:r>
              <a:rPr lang="en-US" altLang="en-US"/>
              <a:t> </a:t>
            </a:r>
          </a:p>
        </p:txBody>
      </p:sp>
      <p:sp>
        <p:nvSpPr>
          <p:cNvPr id="54279" name="Rectangle 4">
            <a:extLst>
              <a:ext uri="{FF2B5EF4-FFF2-40B4-BE49-F238E27FC236}">
                <a16:creationId xmlns:a16="http://schemas.microsoft.com/office/drawing/2014/main" id="{AFE53A30-FDA0-ECD8-75FA-CCA96407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2" name="Picture 11" descr="Figure01_07_a.png">
            <a:extLst>
              <a:ext uri="{FF2B5EF4-FFF2-40B4-BE49-F238E27FC236}">
                <a16:creationId xmlns:a16="http://schemas.microsoft.com/office/drawing/2014/main" id="{D3540F35-D2C4-ACA9-A1FE-DA6200C9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3857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Figure01_07_b.png">
            <a:extLst>
              <a:ext uri="{FF2B5EF4-FFF2-40B4-BE49-F238E27FC236}">
                <a16:creationId xmlns:a16="http://schemas.microsoft.com/office/drawing/2014/main" id="{9CA5D5EE-3E92-75D4-3681-D7CCFB96D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9800"/>
            <a:ext cx="38306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>
            <a:extLst>
              <a:ext uri="{FF2B5EF4-FFF2-40B4-BE49-F238E27FC236}">
                <a16:creationId xmlns:a16="http://schemas.microsoft.com/office/drawing/2014/main" id="{9C0D5D44-8F58-518F-7377-06A1520A15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307CBEF-B740-4192-B39E-567F5041765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56323" name="Footer Placeholder 4">
            <a:extLst>
              <a:ext uri="{FF2B5EF4-FFF2-40B4-BE49-F238E27FC236}">
                <a16:creationId xmlns:a16="http://schemas.microsoft.com/office/drawing/2014/main" id="{13A76065-C06E-0CCF-B855-BD396E1D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56324" name="Slide Number Placeholder 5">
            <a:extLst>
              <a:ext uri="{FF2B5EF4-FFF2-40B4-BE49-F238E27FC236}">
                <a16:creationId xmlns:a16="http://schemas.microsoft.com/office/drawing/2014/main" id="{982AC4D6-EA77-1E22-797F-21E342F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92C6001-9B6D-4506-A24A-DBCB8D35AC47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56325" name="Rectangle 2">
            <a:extLst>
              <a:ext uri="{FF2B5EF4-FFF2-40B4-BE49-F238E27FC236}">
                <a16:creationId xmlns:a16="http://schemas.microsoft.com/office/drawing/2014/main" id="{DAC6C5CD-245F-E947-2876-B1EC9D591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56326" name="Rectangle 3">
            <a:extLst>
              <a:ext uri="{FF2B5EF4-FFF2-40B4-BE49-F238E27FC236}">
                <a16:creationId xmlns:a16="http://schemas.microsoft.com/office/drawing/2014/main" id="{4479EB12-5D1E-E3EC-B566-ED5F09247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763000" cy="5562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Color photo enhancement</a:t>
            </a:r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             </a:t>
            </a:r>
            <a:r>
              <a:rPr lang="en-US" altLang="en-US" sz="2000"/>
              <a:t>Original Images</a:t>
            </a:r>
            <a:r>
              <a:rPr lang="en-US" altLang="en-US"/>
              <a:t>		  </a:t>
            </a:r>
            <a:r>
              <a:rPr lang="en-US" altLang="en-US" sz="2000"/>
              <a:t>Enhanced</a:t>
            </a:r>
            <a:r>
              <a:rPr lang="en-US" altLang="en-US" sz="1600"/>
              <a:t> </a:t>
            </a:r>
            <a:r>
              <a:rPr lang="en-US" altLang="en-US" sz="2000"/>
              <a:t>Images</a:t>
            </a:r>
            <a:r>
              <a:rPr lang="en-US" altLang="en-US"/>
              <a:t> </a:t>
            </a:r>
          </a:p>
        </p:txBody>
      </p:sp>
      <p:sp>
        <p:nvSpPr>
          <p:cNvPr id="56327" name="Rectangle 4">
            <a:extLst>
              <a:ext uri="{FF2B5EF4-FFF2-40B4-BE49-F238E27FC236}">
                <a16:creationId xmlns:a16="http://schemas.microsoft.com/office/drawing/2014/main" id="{08BBB6C6-9AEF-BA59-4DCE-AFA2F9054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graphicFrame>
        <p:nvGraphicFramePr>
          <p:cNvPr id="56328" name="Object 8">
            <a:extLst>
              <a:ext uri="{FF2B5EF4-FFF2-40B4-BE49-F238E27FC236}">
                <a16:creationId xmlns:a16="http://schemas.microsoft.com/office/drawing/2014/main" id="{A4E1EFB7-942D-22A0-9BBF-ADDAC27F1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810000"/>
          <a:ext cx="28956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076190" imgH="3809524" progId="Paint.Picture">
                  <p:embed/>
                </p:oleObj>
              </mc:Choice>
              <mc:Fallback>
                <p:oleObj name="Bitmap Image" r:id="rId3" imgW="5076190" imgH="3809524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28956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9">
            <a:extLst>
              <a:ext uri="{FF2B5EF4-FFF2-40B4-BE49-F238E27FC236}">
                <a16:creationId xmlns:a16="http://schemas.microsoft.com/office/drawing/2014/main" id="{3D210E37-2FC5-A395-A79D-3C74ED3711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810000"/>
          <a:ext cx="28956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076190" imgH="3809524" progId="Paint.Picture">
                  <p:embed/>
                </p:oleObj>
              </mc:Choice>
              <mc:Fallback>
                <p:oleObj name="Bitmap Image" r:id="rId5" imgW="5076190" imgH="380952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10000"/>
                        <a:ext cx="28956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0" name="Object 10">
            <a:extLst>
              <a:ext uri="{FF2B5EF4-FFF2-40B4-BE49-F238E27FC236}">
                <a16:creationId xmlns:a16="http://schemas.microsoft.com/office/drawing/2014/main" id="{EE0DC21A-4D04-F982-5A8B-B1622E18E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1524000"/>
          <a:ext cx="28956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076190" imgH="3809524" progId="Paint.Picture">
                  <p:embed/>
                </p:oleObj>
              </mc:Choice>
              <mc:Fallback>
                <p:oleObj name="Bitmap Image" r:id="rId7" imgW="5076190" imgH="3809524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24000"/>
                        <a:ext cx="28956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>
            <a:extLst>
              <a:ext uri="{FF2B5EF4-FFF2-40B4-BE49-F238E27FC236}">
                <a16:creationId xmlns:a16="http://schemas.microsoft.com/office/drawing/2014/main" id="{DBE9B5DE-3892-165D-0DBD-75092CF3CC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524000"/>
          <a:ext cx="28956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076190" imgH="3809524" progId="Paint.Picture">
                  <p:embed/>
                </p:oleObj>
              </mc:Choice>
              <mc:Fallback>
                <p:oleObj name="Bitmap Image" r:id="rId9" imgW="5076190" imgH="3809524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24000"/>
                        <a:ext cx="28956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>
            <a:extLst>
              <a:ext uri="{FF2B5EF4-FFF2-40B4-BE49-F238E27FC236}">
                <a16:creationId xmlns:a16="http://schemas.microsoft.com/office/drawing/2014/main" id="{21786FEF-80BA-2BBA-107C-59BAB580BC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A332045-8104-4279-86EE-F8A7A1A528F9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2531" name="Footer Placeholder 4">
            <a:extLst>
              <a:ext uri="{FF2B5EF4-FFF2-40B4-BE49-F238E27FC236}">
                <a16:creationId xmlns:a16="http://schemas.microsoft.com/office/drawing/2014/main" id="{420C4579-3BEC-47B5-92C3-FB38DCB8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2532" name="Slide Number Placeholder 5">
            <a:extLst>
              <a:ext uri="{FF2B5EF4-FFF2-40B4-BE49-F238E27FC236}">
                <a16:creationId xmlns:a16="http://schemas.microsoft.com/office/drawing/2014/main" id="{7F8B23F8-C80E-EE4C-328E-991CC25C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A33A515-F992-4823-A261-927B32E24915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7C013A85-346A-0CD2-D878-CB0F781C8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/>
          <a:lstStyle/>
          <a:p>
            <a:pPr eaLnBrk="1" hangingPunct="1"/>
            <a:r>
              <a:rPr lang="en-US" sz="28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 331:  Digital Image Processing</a:t>
            </a:r>
            <a:endParaRPr lang="en-US" altLang="en-US" sz="3200" dirty="0"/>
          </a:p>
        </p:txBody>
      </p:sp>
      <p:sp>
        <p:nvSpPr>
          <p:cNvPr id="22534" name="Rectangle 3">
            <a:extLst>
              <a:ext uri="{FF2B5EF4-FFF2-40B4-BE49-F238E27FC236}">
                <a16:creationId xmlns:a16="http://schemas.microsoft.com/office/drawing/2014/main" id="{9B3D45BB-5CB3-F743-ECAA-5615E8CEF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r>
              <a:rPr lang="en-US" altLang="en-US" sz="2400" dirty="0">
                <a:solidFill>
                  <a:schemeClr val="accent2"/>
                </a:solidFill>
              </a:rPr>
              <a:t>Resources</a:t>
            </a:r>
            <a:r>
              <a:rPr lang="en-US" altLang="en-US" sz="2400" dirty="0"/>
              <a:t>  		Google Classroom Page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r>
              <a:rPr lang="en-US" altLang="en-US" sz="2400" dirty="0"/>
              <a:t>	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r>
              <a:rPr lang="en-US" altLang="en-US" sz="2400" dirty="0">
                <a:solidFill>
                  <a:schemeClr val="accent2"/>
                </a:solidFill>
              </a:rPr>
              <a:t>Grading Policy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endParaRPr lang="en-US" altLang="en-US" sz="2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r>
              <a:rPr lang="en-US" altLang="en-US" sz="2400" dirty="0"/>
              <a:t> 	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tabLst>
                <a:tab pos="2395538" algn="l"/>
              </a:tabLst>
            </a:pPr>
            <a:endParaRPr lang="en-US" altLang="en-US" sz="24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>
            <a:extLst>
              <a:ext uri="{FF2B5EF4-FFF2-40B4-BE49-F238E27FC236}">
                <a16:creationId xmlns:a16="http://schemas.microsoft.com/office/drawing/2014/main" id="{4C2E37F3-0712-8EFC-0FED-54F4A3FE755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1C19ABF-7BF9-4FE7-893B-631E2BC4114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58371" name="Footer Placeholder 4">
            <a:extLst>
              <a:ext uri="{FF2B5EF4-FFF2-40B4-BE49-F238E27FC236}">
                <a16:creationId xmlns:a16="http://schemas.microsoft.com/office/drawing/2014/main" id="{5037566B-B2D3-44A0-9B59-6692E596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58372" name="Slide Number Placeholder 5">
            <a:extLst>
              <a:ext uri="{FF2B5EF4-FFF2-40B4-BE49-F238E27FC236}">
                <a16:creationId xmlns:a16="http://schemas.microsoft.com/office/drawing/2014/main" id="{D3255EF9-B904-9744-9875-53327733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E930717-83D2-4D97-BE7B-CF5A0B66F752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58373" name="Rectangle 2">
            <a:extLst>
              <a:ext uri="{FF2B5EF4-FFF2-40B4-BE49-F238E27FC236}">
                <a16:creationId xmlns:a16="http://schemas.microsoft.com/office/drawing/2014/main" id="{F685F902-BD45-3642-DCFF-416661DAE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Enhancement</a:t>
            </a:r>
          </a:p>
        </p:txBody>
      </p:sp>
      <p:sp>
        <p:nvSpPr>
          <p:cNvPr id="58374" name="AutoShape 3">
            <a:extLst>
              <a:ext uri="{FF2B5EF4-FFF2-40B4-BE49-F238E27FC236}">
                <a16:creationId xmlns:a16="http://schemas.microsoft.com/office/drawing/2014/main" id="{9176979A-0511-65B6-520F-4B50FF50B33F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		Initial image				Final image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Performed steps: Gaussian blur, contrast enhancement, median filter and sharpening.   Processing done by Photoshop.</a:t>
            </a:r>
          </a:p>
        </p:txBody>
      </p:sp>
      <p:pic>
        <p:nvPicPr>
          <p:cNvPr id="58375" name="Picture 4">
            <a:extLst>
              <a:ext uri="{FF2B5EF4-FFF2-40B4-BE49-F238E27FC236}">
                <a16:creationId xmlns:a16="http://schemas.microsoft.com/office/drawing/2014/main" id="{257C68B5-9993-51B1-3EEC-D7188D2A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191000" cy="32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5">
            <a:extLst>
              <a:ext uri="{FF2B5EF4-FFF2-40B4-BE49-F238E27FC236}">
                <a16:creationId xmlns:a16="http://schemas.microsoft.com/office/drawing/2014/main" id="{19CA75C5-37E4-5390-7ADC-BCCFC1DD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"/>
          <a:stretch>
            <a:fillRect/>
          </a:stretch>
        </p:blipFill>
        <p:spPr bwMode="auto">
          <a:xfrm>
            <a:off x="4572000" y="16002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7" name="Rectangle 6">
            <a:extLst>
              <a:ext uri="{FF2B5EF4-FFF2-40B4-BE49-F238E27FC236}">
                <a16:creationId xmlns:a16="http://schemas.microsoft.com/office/drawing/2014/main" id="{F442AECE-4360-D08A-58ED-14092ABA1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0" y="6019800"/>
            <a:ext cx="603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latin typeface="CMSS10" charset="0"/>
              </a:rPr>
              <a:t>Example taken from </a:t>
            </a:r>
            <a:r>
              <a:rPr lang="en-US" altLang="en-US" sz="1800">
                <a:latin typeface="CMTT10" charset="0"/>
              </a:rPr>
              <a:t>microscopy.berkeley.edu/courses/dib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1">
            <a:extLst>
              <a:ext uri="{FF2B5EF4-FFF2-40B4-BE49-F238E27FC236}">
                <a16:creationId xmlns:a16="http://schemas.microsoft.com/office/drawing/2014/main" id="{4A5ABDD2-5E1E-187B-7A82-285FF7386EB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8734489-1AE4-4F92-AFD5-CE3D5C988DD4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60419" name="Footer Placeholder 2">
            <a:extLst>
              <a:ext uri="{FF2B5EF4-FFF2-40B4-BE49-F238E27FC236}">
                <a16:creationId xmlns:a16="http://schemas.microsoft.com/office/drawing/2014/main" id="{D6F33848-B05F-CE60-3BD2-7A05DACB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5682B650-49B9-2840-3765-A6A527F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06BCFCE-9028-4D6D-AB93-BBDC8592B874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91163A46-B5D8-CCCF-3E94-21030797C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>
                <a:solidFill>
                  <a:srgbClr val="0033CC"/>
                </a:solidFill>
              </a:rPr>
              <a:t>Image Processing Examples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D6BF2067-9FB0-4F15-81F3-6E13D3B75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906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Deblurring</a:t>
            </a:r>
          </a:p>
        </p:txBody>
      </p:sp>
      <p:pic>
        <p:nvPicPr>
          <p:cNvPr id="10" name="Picture 1030" descr="1_4_a">
            <a:extLst>
              <a:ext uri="{FF2B5EF4-FFF2-40B4-BE49-F238E27FC236}">
                <a16:creationId xmlns:a16="http://schemas.microsoft.com/office/drawing/2014/main" id="{993DBFCC-B596-E5CB-053E-4C809CC3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833563"/>
            <a:ext cx="37052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31" descr="1_4_b">
            <a:extLst>
              <a:ext uri="{FF2B5EF4-FFF2-40B4-BE49-F238E27FC236}">
                <a16:creationId xmlns:a16="http://schemas.microsoft.com/office/drawing/2014/main" id="{897F7A2F-1332-708A-3F66-B3D3EFAC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1828800"/>
            <a:ext cx="3730625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1">
            <a:extLst>
              <a:ext uri="{FF2B5EF4-FFF2-40B4-BE49-F238E27FC236}">
                <a16:creationId xmlns:a16="http://schemas.microsoft.com/office/drawing/2014/main" id="{25B9497F-D081-954F-23EC-A71D9DDA48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0339E04-DE63-46D2-8DD0-B43993030A7E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62467" name="Footer Placeholder 2">
            <a:extLst>
              <a:ext uri="{FF2B5EF4-FFF2-40B4-BE49-F238E27FC236}">
                <a16:creationId xmlns:a16="http://schemas.microsoft.com/office/drawing/2014/main" id="{8FE53038-0C3A-8155-8DB0-EBBCD48D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9C6C0C9D-8B75-A329-B50F-44DFE49E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781977F-D5E5-4707-B4EA-15AA09B9916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62469" name="Text Box 5">
            <a:extLst>
              <a:ext uri="{FF2B5EF4-FFF2-40B4-BE49-F238E27FC236}">
                <a16:creationId xmlns:a16="http://schemas.microsoft.com/office/drawing/2014/main" id="{59024C4D-A81B-2319-CB5D-05C917459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>
                <a:solidFill>
                  <a:srgbClr val="0033CC"/>
                </a:solidFill>
              </a:rPr>
              <a:t>Image Processing Examples</a:t>
            </a:r>
          </a:p>
        </p:txBody>
      </p:sp>
      <p:sp>
        <p:nvSpPr>
          <p:cNvPr id="62470" name="Text Box 6">
            <a:extLst>
              <a:ext uri="{FF2B5EF4-FFF2-40B4-BE49-F238E27FC236}">
                <a16:creationId xmlns:a16="http://schemas.microsoft.com/office/drawing/2014/main" id="{7B07B0A3-00C7-4765-40C5-C8CF2080C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906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Blurring</a:t>
            </a:r>
          </a:p>
        </p:txBody>
      </p:sp>
      <p:pic>
        <p:nvPicPr>
          <p:cNvPr id="9" name="Picture 6" descr="coins_2">
            <a:extLst>
              <a:ext uri="{FF2B5EF4-FFF2-40B4-BE49-F238E27FC236}">
                <a16:creationId xmlns:a16="http://schemas.microsoft.com/office/drawing/2014/main" id="{43AABC40-7DB6-F40C-059C-205797D1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52675"/>
            <a:ext cx="37973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coins_2_blurred">
            <a:extLst>
              <a:ext uri="{FF2B5EF4-FFF2-40B4-BE49-F238E27FC236}">
                <a16:creationId xmlns:a16="http://schemas.microsoft.com/office/drawing/2014/main" id="{5075D65B-2FB4-2E09-8D16-B2043DBF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52675"/>
            <a:ext cx="37973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>
            <a:extLst>
              <a:ext uri="{FF2B5EF4-FFF2-40B4-BE49-F238E27FC236}">
                <a16:creationId xmlns:a16="http://schemas.microsoft.com/office/drawing/2014/main" id="{5D4AB3A6-DF85-206A-5173-12D5184C56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0BDBB1A-0CA3-4110-9144-C89D250D9FA1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64515" name="Footer Placeholder 4">
            <a:extLst>
              <a:ext uri="{FF2B5EF4-FFF2-40B4-BE49-F238E27FC236}">
                <a16:creationId xmlns:a16="http://schemas.microsoft.com/office/drawing/2014/main" id="{FE30F12B-C567-F6E7-4964-6119D574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64516" name="Slide Number Placeholder 5">
            <a:extLst>
              <a:ext uri="{FF2B5EF4-FFF2-40B4-BE49-F238E27FC236}">
                <a16:creationId xmlns:a16="http://schemas.microsoft.com/office/drawing/2014/main" id="{EE1DC34A-6D49-D888-8378-F2402F50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0F93E2C-48F6-4410-B3DB-F0A7515EFD3D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64517" name="Rectangle 2">
            <a:extLst>
              <a:ext uri="{FF2B5EF4-FFF2-40B4-BE49-F238E27FC236}">
                <a16:creationId xmlns:a16="http://schemas.microsoft.com/office/drawing/2014/main" id="{CEBE7E1C-BBCB-B2F1-D072-AD2D6A462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64518" name="Rectangle 3">
            <a:extLst>
              <a:ext uri="{FF2B5EF4-FFF2-40B4-BE49-F238E27FC236}">
                <a16:creationId xmlns:a16="http://schemas.microsoft.com/office/drawing/2014/main" id="{33086B85-A4B5-0A1B-A5F8-BFD03CCC1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Binarization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64519" name="Rectangle 4">
            <a:extLst>
              <a:ext uri="{FF2B5EF4-FFF2-40B4-BE49-F238E27FC236}">
                <a16:creationId xmlns:a16="http://schemas.microsoft.com/office/drawing/2014/main" id="{D0B6F4C8-A566-97AD-2E26-01D9BFF92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4520" name="Rectangle 5">
            <a:extLst>
              <a:ext uri="{FF2B5EF4-FFF2-40B4-BE49-F238E27FC236}">
                <a16:creationId xmlns:a16="http://schemas.microsoft.com/office/drawing/2014/main" id="{FD90C28D-2401-D7D1-3A9F-C04586CDD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4521" name="Rectangle 7">
            <a:extLst>
              <a:ext uri="{FF2B5EF4-FFF2-40B4-BE49-F238E27FC236}">
                <a16:creationId xmlns:a16="http://schemas.microsoft.com/office/drawing/2014/main" id="{9C06151A-2F1F-0F90-0175-AE14AA23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3" name="Picture 6" descr="1_6_a">
            <a:extLst>
              <a:ext uri="{FF2B5EF4-FFF2-40B4-BE49-F238E27FC236}">
                <a16:creationId xmlns:a16="http://schemas.microsoft.com/office/drawing/2014/main" id="{99FDBF17-5180-FF3D-D285-97395F9A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3903663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1_6_b">
            <a:extLst>
              <a:ext uri="{FF2B5EF4-FFF2-40B4-BE49-F238E27FC236}">
                <a16:creationId xmlns:a16="http://schemas.microsoft.com/office/drawing/2014/main" id="{1B3ADD99-10D3-C663-576A-17B982CB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2133600"/>
            <a:ext cx="3903662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>
            <a:extLst>
              <a:ext uri="{FF2B5EF4-FFF2-40B4-BE49-F238E27FC236}">
                <a16:creationId xmlns:a16="http://schemas.microsoft.com/office/drawing/2014/main" id="{4A161B4A-20F8-E696-6226-EBF065149D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E1E9D6C-A645-4D4D-9217-C0BC99CE414A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66563" name="Footer Placeholder 4">
            <a:extLst>
              <a:ext uri="{FF2B5EF4-FFF2-40B4-BE49-F238E27FC236}">
                <a16:creationId xmlns:a16="http://schemas.microsoft.com/office/drawing/2014/main" id="{6CA265A4-103A-F635-FBAB-B2A531E8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66564" name="Slide Number Placeholder 5">
            <a:extLst>
              <a:ext uri="{FF2B5EF4-FFF2-40B4-BE49-F238E27FC236}">
                <a16:creationId xmlns:a16="http://schemas.microsoft.com/office/drawing/2014/main" id="{1AF776B3-846F-BB54-2BD8-BCE5CF8E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20F3092-0C93-4E42-B08A-EC578FC1B567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id="{067ADFCC-6C89-9BAC-7F02-803F5BE12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id="{77EADEE4-6E2D-0AD8-89D4-9D44DD63F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Edge Extraction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66567" name="Rectangle 4">
            <a:extLst>
              <a:ext uri="{FF2B5EF4-FFF2-40B4-BE49-F238E27FC236}">
                <a16:creationId xmlns:a16="http://schemas.microsoft.com/office/drawing/2014/main" id="{1C0740FA-FFC3-D098-600A-73FEF1C2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6568" name="Rectangle 5">
            <a:extLst>
              <a:ext uri="{FF2B5EF4-FFF2-40B4-BE49-F238E27FC236}">
                <a16:creationId xmlns:a16="http://schemas.microsoft.com/office/drawing/2014/main" id="{D6691A2F-3685-8D27-9BFD-4D785A59C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6569" name="Rectangle 7">
            <a:extLst>
              <a:ext uri="{FF2B5EF4-FFF2-40B4-BE49-F238E27FC236}">
                <a16:creationId xmlns:a16="http://schemas.microsoft.com/office/drawing/2014/main" id="{5DABC870-293F-76FA-A63A-88591C963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1" name="Picture 6" descr="1_5_a">
            <a:extLst>
              <a:ext uri="{FF2B5EF4-FFF2-40B4-BE49-F238E27FC236}">
                <a16:creationId xmlns:a16="http://schemas.microsoft.com/office/drawing/2014/main" id="{03AC47F0-4052-D63B-BFCB-26550BB2F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1238"/>
            <a:ext cx="31337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1_5_b">
            <a:extLst>
              <a:ext uri="{FF2B5EF4-FFF2-40B4-BE49-F238E27FC236}">
                <a16:creationId xmlns:a16="http://schemas.microsoft.com/office/drawing/2014/main" id="{3D8BA926-E3DB-016F-213C-67E3121C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281238"/>
            <a:ext cx="31337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>
            <a:extLst>
              <a:ext uri="{FF2B5EF4-FFF2-40B4-BE49-F238E27FC236}">
                <a16:creationId xmlns:a16="http://schemas.microsoft.com/office/drawing/2014/main" id="{C7AA6D06-9853-EE7E-C280-4EFFC15070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B98A30-4D94-4A8F-BC10-8B777CA9F244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68611" name="Footer Placeholder 4">
            <a:extLst>
              <a:ext uri="{FF2B5EF4-FFF2-40B4-BE49-F238E27FC236}">
                <a16:creationId xmlns:a16="http://schemas.microsoft.com/office/drawing/2014/main" id="{07806B38-1A92-61BB-00EB-348225D6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68612" name="Slide Number Placeholder 5">
            <a:extLst>
              <a:ext uri="{FF2B5EF4-FFF2-40B4-BE49-F238E27FC236}">
                <a16:creationId xmlns:a16="http://schemas.microsoft.com/office/drawing/2014/main" id="{91DB4BCB-F4CA-4DF9-A756-675EDA6A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4BD4483-1589-4661-BF32-D0BD61CEDA97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68613" name="Rectangle 2">
            <a:extLst>
              <a:ext uri="{FF2B5EF4-FFF2-40B4-BE49-F238E27FC236}">
                <a16:creationId xmlns:a16="http://schemas.microsoft.com/office/drawing/2014/main" id="{460F5886-AD27-9F39-7875-26F4DD8FA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68614" name="Rectangle 3">
            <a:extLst>
              <a:ext uri="{FF2B5EF4-FFF2-40B4-BE49-F238E27FC236}">
                <a16:creationId xmlns:a16="http://schemas.microsoft.com/office/drawing/2014/main" id="{9D9F24B0-7035-A8B5-578A-9585F4448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Extraction of settlement area from an aerial image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68615" name="Rectangle 4">
            <a:extLst>
              <a:ext uri="{FF2B5EF4-FFF2-40B4-BE49-F238E27FC236}">
                <a16:creationId xmlns:a16="http://schemas.microsoft.com/office/drawing/2014/main" id="{6CF9C2D2-2553-8E9F-9A4E-FDA2629B8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8616" name="Rectangle 5">
            <a:extLst>
              <a:ext uri="{FF2B5EF4-FFF2-40B4-BE49-F238E27FC236}">
                <a16:creationId xmlns:a16="http://schemas.microsoft.com/office/drawing/2014/main" id="{8900E7DE-4111-69A8-A5A0-6FC4D0EF2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8617" name="Rectangle 7">
            <a:extLst>
              <a:ext uri="{FF2B5EF4-FFF2-40B4-BE49-F238E27FC236}">
                <a16:creationId xmlns:a16="http://schemas.microsoft.com/office/drawing/2014/main" id="{5EE93054-2481-25AA-CAAC-E4DE01F07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68618" name="Picture 9" descr="img007">
            <a:extLst>
              <a:ext uri="{FF2B5EF4-FFF2-40B4-BE49-F238E27FC236}">
                <a16:creationId xmlns:a16="http://schemas.microsoft.com/office/drawing/2014/main" id="{B8E29F2D-B028-1D57-995A-8D0C7A27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22742" r="10280" b="9969"/>
          <a:stretch>
            <a:fillRect/>
          </a:stretch>
        </p:blipFill>
        <p:spPr bwMode="auto">
          <a:xfrm>
            <a:off x="1371600" y="1600200"/>
            <a:ext cx="6248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>
            <a:extLst>
              <a:ext uri="{FF2B5EF4-FFF2-40B4-BE49-F238E27FC236}">
                <a16:creationId xmlns:a16="http://schemas.microsoft.com/office/drawing/2014/main" id="{9746AD8F-711B-EAA7-F9E5-7D0A845000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FA54835-DC3A-43EF-9972-EEAE89AAE1BB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70659" name="Footer Placeholder 4">
            <a:extLst>
              <a:ext uri="{FF2B5EF4-FFF2-40B4-BE49-F238E27FC236}">
                <a16:creationId xmlns:a16="http://schemas.microsoft.com/office/drawing/2014/main" id="{CB8CC5B5-FDEC-8389-A7C8-64562DF6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70660" name="Slide Number Placeholder 5">
            <a:extLst>
              <a:ext uri="{FF2B5EF4-FFF2-40B4-BE49-F238E27FC236}">
                <a16:creationId xmlns:a16="http://schemas.microsoft.com/office/drawing/2014/main" id="{5DCA62D6-7317-F47F-F27B-C0AFE075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67CD511-4E80-42E7-9256-2DA61181AFEF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id="{2ECA4079-6545-E855-BA08-5DD49EFBA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70662" name="Rectangle 3">
            <a:extLst>
              <a:ext uri="{FF2B5EF4-FFF2-40B4-BE49-F238E27FC236}">
                <a16:creationId xmlns:a16="http://schemas.microsoft.com/office/drawing/2014/main" id="{03297777-CA5B-F99E-DE10-7FC7DF9EC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Object Segmentation and Labeling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70663" name="Rectangle 4">
            <a:extLst>
              <a:ext uri="{FF2B5EF4-FFF2-40B4-BE49-F238E27FC236}">
                <a16:creationId xmlns:a16="http://schemas.microsoft.com/office/drawing/2014/main" id="{749FAD7C-FFE6-E845-508C-B00703485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0664" name="Rectangle 5">
            <a:extLst>
              <a:ext uri="{FF2B5EF4-FFF2-40B4-BE49-F238E27FC236}">
                <a16:creationId xmlns:a16="http://schemas.microsoft.com/office/drawing/2014/main" id="{7BEB5F6D-6A0D-1E0E-33FD-88DDD6B3C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0665" name="Rectangle 7">
            <a:extLst>
              <a:ext uri="{FF2B5EF4-FFF2-40B4-BE49-F238E27FC236}">
                <a16:creationId xmlns:a16="http://schemas.microsoft.com/office/drawing/2014/main" id="{0B129514-D293-9433-CEF6-A1BB55C9A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1" name="Picture 10" descr="coins_2.png">
            <a:extLst>
              <a:ext uri="{FF2B5EF4-FFF2-40B4-BE49-F238E27FC236}">
                <a16:creationId xmlns:a16="http://schemas.microsoft.com/office/drawing/2014/main" id="{3C2F6F85-7BF4-C644-32AD-421CF40D7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3733800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imes_nickels.png">
            <a:extLst>
              <a:ext uri="{FF2B5EF4-FFF2-40B4-BE49-F238E27FC236}">
                <a16:creationId xmlns:a16="http://schemas.microsoft.com/office/drawing/2014/main" id="{7A00B56F-E940-0A92-4C37-BD9E8682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376488"/>
            <a:ext cx="3609975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>
            <a:extLst>
              <a:ext uri="{FF2B5EF4-FFF2-40B4-BE49-F238E27FC236}">
                <a16:creationId xmlns:a16="http://schemas.microsoft.com/office/drawing/2014/main" id="{8B776855-B028-E8CB-5187-AA748C93BA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E592D7A-18F9-44E1-A265-845ED82D2AFD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72707" name="Footer Placeholder 4">
            <a:extLst>
              <a:ext uri="{FF2B5EF4-FFF2-40B4-BE49-F238E27FC236}">
                <a16:creationId xmlns:a16="http://schemas.microsoft.com/office/drawing/2014/main" id="{5BBD0A03-0AF1-50A7-2008-BC519B6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72708" name="Slide Number Placeholder 5">
            <a:extLst>
              <a:ext uri="{FF2B5EF4-FFF2-40B4-BE49-F238E27FC236}">
                <a16:creationId xmlns:a16="http://schemas.microsoft.com/office/drawing/2014/main" id="{296C2CA2-E958-BDD0-1127-7520535C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B886C1D-6E2E-4E4F-81E7-4609C962BAA7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72709" name="Rectangle 2">
            <a:extLst>
              <a:ext uri="{FF2B5EF4-FFF2-40B4-BE49-F238E27FC236}">
                <a16:creationId xmlns:a16="http://schemas.microsoft.com/office/drawing/2014/main" id="{F37FE4EA-B08C-FD70-9D7E-D33681308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72710" name="Rectangle 4">
            <a:extLst>
              <a:ext uri="{FF2B5EF4-FFF2-40B4-BE49-F238E27FC236}">
                <a16:creationId xmlns:a16="http://schemas.microsoft.com/office/drawing/2014/main" id="{15306329-69F2-92B0-5B83-2688D6F5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2711" name="Rectangle 5">
            <a:extLst>
              <a:ext uri="{FF2B5EF4-FFF2-40B4-BE49-F238E27FC236}">
                <a16:creationId xmlns:a16="http://schemas.microsoft.com/office/drawing/2014/main" id="{2E7DD206-BB20-4D4D-0D0B-356711F0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2712" name="Rectangle 7">
            <a:extLst>
              <a:ext uri="{FF2B5EF4-FFF2-40B4-BE49-F238E27FC236}">
                <a16:creationId xmlns:a16="http://schemas.microsoft.com/office/drawing/2014/main" id="{EF8D7B7E-E562-8CF5-A601-DEDFB99DF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2713" name="Content Placeholder 1">
            <a:extLst>
              <a:ext uri="{FF2B5EF4-FFF2-40B4-BE49-F238E27FC236}">
                <a16:creationId xmlns:a16="http://schemas.microsoft.com/office/drawing/2014/main" id="{6BFE9B2C-D708-4EC8-6495-A4D7939CA0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Improving Quality</a:t>
            </a:r>
          </a:p>
        </p:txBody>
      </p:sp>
      <p:pic>
        <p:nvPicPr>
          <p:cNvPr id="72714" name="Picture 2">
            <a:extLst>
              <a:ext uri="{FF2B5EF4-FFF2-40B4-BE49-F238E27FC236}">
                <a16:creationId xmlns:a16="http://schemas.microsoft.com/office/drawing/2014/main" id="{E4C0881A-D551-CDE0-C4C9-4E68D000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743075"/>
            <a:ext cx="64484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3">
            <a:extLst>
              <a:ext uri="{FF2B5EF4-FFF2-40B4-BE49-F238E27FC236}">
                <a16:creationId xmlns:a16="http://schemas.microsoft.com/office/drawing/2014/main" id="{17F15339-0C1D-3957-4052-2AB22D305F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E1F7788-454C-4547-B905-AF8F7E4D0C34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74755" name="Footer Placeholder 4">
            <a:extLst>
              <a:ext uri="{FF2B5EF4-FFF2-40B4-BE49-F238E27FC236}">
                <a16:creationId xmlns:a16="http://schemas.microsoft.com/office/drawing/2014/main" id="{3ACA5643-8C8A-6634-C1D8-388D62CA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74756" name="Slide Number Placeholder 5">
            <a:extLst>
              <a:ext uri="{FF2B5EF4-FFF2-40B4-BE49-F238E27FC236}">
                <a16:creationId xmlns:a16="http://schemas.microsoft.com/office/drawing/2014/main" id="{07499A07-8723-95D9-4204-06305235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A660F0B-CE7C-469F-AF48-1758FBFE292C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74757" name="Rectangle 2">
            <a:extLst>
              <a:ext uri="{FF2B5EF4-FFF2-40B4-BE49-F238E27FC236}">
                <a16:creationId xmlns:a16="http://schemas.microsoft.com/office/drawing/2014/main" id="{04B149C2-A769-CC14-AF0C-F0250E519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74758" name="Rectangle 4">
            <a:extLst>
              <a:ext uri="{FF2B5EF4-FFF2-40B4-BE49-F238E27FC236}">
                <a16:creationId xmlns:a16="http://schemas.microsoft.com/office/drawing/2014/main" id="{0661A99C-BE27-17B5-58EA-A38FA34F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4759" name="Rectangle 5">
            <a:extLst>
              <a:ext uri="{FF2B5EF4-FFF2-40B4-BE49-F238E27FC236}">
                <a16:creationId xmlns:a16="http://schemas.microsoft.com/office/drawing/2014/main" id="{D39BEF8B-4212-B804-31E5-338E6939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4760" name="Rectangle 7">
            <a:extLst>
              <a:ext uri="{FF2B5EF4-FFF2-40B4-BE49-F238E27FC236}">
                <a16:creationId xmlns:a16="http://schemas.microsoft.com/office/drawing/2014/main" id="{0FA31EC4-1C96-DE34-533A-0E9FAC30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4761" name="Content Placeholder 1">
            <a:extLst>
              <a:ext uri="{FF2B5EF4-FFF2-40B4-BE49-F238E27FC236}">
                <a16:creationId xmlns:a16="http://schemas.microsoft.com/office/drawing/2014/main" id="{B4B8DC68-A085-829D-AE85-ECDD9EB0B3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Improving Quality</a:t>
            </a:r>
          </a:p>
        </p:txBody>
      </p:sp>
      <p:pic>
        <p:nvPicPr>
          <p:cNvPr id="74762" name="Picture 2">
            <a:extLst>
              <a:ext uri="{FF2B5EF4-FFF2-40B4-BE49-F238E27FC236}">
                <a16:creationId xmlns:a16="http://schemas.microsoft.com/office/drawing/2014/main" id="{E64E4964-5B97-61FB-7091-5FD878277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19250"/>
            <a:ext cx="72485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3">
            <a:extLst>
              <a:ext uri="{FF2B5EF4-FFF2-40B4-BE49-F238E27FC236}">
                <a16:creationId xmlns:a16="http://schemas.microsoft.com/office/drawing/2014/main" id="{AB9A70EA-9484-BC62-CC83-D8E6DB193AE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177D458-2B50-40E5-A1C6-A595A756941B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76803" name="Footer Placeholder 4">
            <a:extLst>
              <a:ext uri="{FF2B5EF4-FFF2-40B4-BE49-F238E27FC236}">
                <a16:creationId xmlns:a16="http://schemas.microsoft.com/office/drawing/2014/main" id="{99B288E6-79CF-47CE-4369-5393AF31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76804" name="Slide Number Placeholder 5">
            <a:extLst>
              <a:ext uri="{FF2B5EF4-FFF2-40B4-BE49-F238E27FC236}">
                <a16:creationId xmlns:a16="http://schemas.microsoft.com/office/drawing/2014/main" id="{99905AC5-A384-B525-6550-9774156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6685E0D-E0C2-4548-9C5B-339DECA47D2C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76805" name="Rectangle 2">
            <a:extLst>
              <a:ext uri="{FF2B5EF4-FFF2-40B4-BE49-F238E27FC236}">
                <a16:creationId xmlns:a16="http://schemas.microsoft.com/office/drawing/2014/main" id="{FF94E7D1-FA1C-0CFC-CFDD-24E7FAFA3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76806" name="Rectangle 4">
            <a:extLst>
              <a:ext uri="{FF2B5EF4-FFF2-40B4-BE49-F238E27FC236}">
                <a16:creationId xmlns:a16="http://schemas.microsoft.com/office/drawing/2014/main" id="{8556F6B0-ED51-3A58-5465-1BCBDAD91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6807" name="Rectangle 5">
            <a:extLst>
              <a:ext uri="{FF2B5EF4-FFF2-40B4-BE49-F238E27FC236}">
                <a16:creationId xmlns:a16="http://schemas.microsoft.com/office/drawing/2014/main" id="{B1733179-A275-8CC4-5BB7-B35C9D838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6808" name="Rectangle 7">
            <a:extLst>
              <a:ext uri="{FF2B5EF4-FFF2-40B4-BE49-F238E27FC236}">
                <a16:creationId xmlns:a16="http://schemas.microsoft.com/office/drawing/2014/main" id="{C1E0054A-6C32-61F5-AD6D-E81B6E3E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6809" name="Content Placeholder 1">
            <a:extLst>
              <a:ext uri="{FF2B5EF4-FFF2-40B4-BE49-F238E27FC236}">
                <a16:creationId xmlns:a16="http://schemas.microsoft.com/office/drawing/2014/main" id="{B1943848-EEB2-4032-2278-BA69D7470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Artistic Effects</a:t>
            </a:r>
          </a:p>
        </p:txBody>
      </p:sp>
      <p:pic>
        <p:nvPicPr>
          <p:cNvPr id="76810" name="Picture 2">
            <a:extLst>
              <a:ext uri="{FF2B5EF4-FFF2-40B4-BE49-F238E27FC236}">
                <a16:creationId xmlns:a16="http://schemas.microsoft.com/office/drawing/2014/main" id="{F44D2CF4-5DA0-7A4C-11B3-A37D3ABD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009775"/>
            <a:ext cx="7610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>
            <a:extLst>
              <a:ext uri="{FF2B5EF4-FFF2-40B4-BE49-F238E27FC236}">
                <a16:creationId xmlns:a16="http://schemas.microsoft.com/office/drawing/2014/main" id="{419F13EC-AD26-37E3-1251-ACFCA7B38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Course objectives</a:t>
            </a:r>
          </a:p>
        </p:txBody>
      </p:sp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671D0789-C9E8-3E2B-AF19-77EC274C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1DCFE80B-7984-44BA-8D1F-FCE740C667A4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4579" name="Footer Placeholder 4">
            <a:extLst>
              <a:ext uri="{FF2B5EF4-FFF2-40B4-BE49-F238E27FC236}">
                <a16:creationId xmlns:a16="http://schemas.microsoft.com/office/drawing/2014/main" id="{AC9D9917-F132-0412-ADA0-43964BCC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2ABAB913-9BBD-4611-0128-B8BBB54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A5F3A468-F2EC-4655-ACC9-1F0EC27823D5}" type="slidenum">
              <a:rPr lang="en-US" altLang="en-US" sz="1400" smtClean="0"/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</a:t>
            </a:fld>
            <a:endParaRPr lang="en-US" altLang="en-US" sz="1400"/>
          </a:p>
        </p:txBody>
      </p:sp>
      <p:graphicFrame>
        <p:nvGraphicFramePr>
          <p:cNvPr id="24584" name="Rectangle 3">
            <a:extLst>
              <a:ext uri="{FF2B5EF4-FFF2-40B4-BE49-F238E27FC236}">
                <a16:creationId xmlns:a16="http://schemas.microsoft.com/office/drawing/2014/main" id="{33EB71B8-5959-2CE3-DA6C-0580AA220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523360"/>
              </p:ext>
            </p:extLst>
          </p:nvPr>
        </p:nvGraphicFramePr>
        <p:xfrm>
          <a:off x="152400" y="9906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Date Placeholder 3">
            <a:extLst>
              <a:ext uri="{FF2B5EF4-FFF2-40B4-BE49-F238E27FC236}">
                <a16:creationId xmlns:a16="http://schemas.microsoft.com/office/drawing/2014/main" id="{823B55AF-F03F-93AE-B6F4-24FE592769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F72C5C5-E3CD-48CB-B9B0-449B6CFA90D2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78851" name="Footer Placeholder 4">
            <a:extLst>
              <a:ext uri="{FF2B5EF4-FFF2-40B4-BE49-F238E27FC236}">
                <a16:creationId xmlns:a16="http://schemas.microsoft.com/office/drawing/2014/main" id="{7C51341A-0C69-6427-0371-B1D2C16C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78852" name="Slide Number Placeholder 5">
            <a:extLst>
              <a:ext uri="{FF2B5EF4-FFF2-40B4-BE49-F238E27FC236}">
                <a16:creationId xmlns:a16="http://schemas.microsoft.com/office/drawing/2014/main" id="{E2CBEC2D-37D4-524E-F7EC-98C94583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CD066B7-3B9E-4030-92D1-72FF24644684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78853" name="Rectangle 2">
            <a:extLst>
              <a:ext uri="{FF2B5EF4-FFF2-40B4-BE49-F238E27FC236}">
                <a16:creationId xmlns:a16="http://schemas.microsoft.com/office/drawing/2014/main" id="{88205FB9-4613-451F-9CD6-18C4A98B8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78854" name="Rectangle 4">
            <a:extLst>
              <a:ext uri="{FF2B5EF4-FFF2-40B4-BE49-F238E27FC236}">
                <a16:creationId xmlns:a16="http://schemas.microsoft.com/office/drawing/2014/main" id="{B15B6453-F9F1-7F33-F858-822104B5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8855" name="Rectangle 5">
            <a:extLst>
              <a:ext uri="{FF2B5EF4-FFF2-40B4-BE49-F238E27FC236}">
                <a16:creationId xmlns:a16="http://schemas.microsoft.com/office/drawing/2014/main" id="{D7DBBF21-5195-BE77-7ACD-28142CBD7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8856" name="Rectangle 7">
            <a:extLst>
              <a:ext uri="{FF2B5EF4-FFF2-40B4-BE49-F238E27FC236}">
                <a16:creationId xmlns:a16="http://schemas.microsoft.com/office/drawing/2014/main" id="{FFF9B6BD-FFC8-B5A1-A5DA-6999A4479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78857" name="Content Placeholder 1">
            <a:extLst>
              <a:ext uri="{FF2B5EF4-FFF2-40B4-BE49-F238E27FC236}">
                <a16:creationId xmlns:a16="http://schemas.microsoft.com/office/drawing/2014/main" id="{79873F38-C61E-1FB5-D56B-A2DDB6A5B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HCI</a:t>
            </a:r>
          </a:p>
        </p:txBody>
      </p:sp>
      <p:pic>
        <p:nvPicPr>
          <p:cNvPr id="78858" name="Picture 2">
            <a:extLst>
              <a:ext uri="{FF2B5EF4-FFF2-40B4-BE49-F238E27FC236}">
                <a16:creationId xmlns:a16="http://schemas.microsoft.com/office/drawing/2014/main" id="{68B62F39-B15A-D859-B8A9-83DDFD8D0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590675"/>
            <a:ext cx="75628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ate Placeholder 3">
            <a:extLst>
              <a:ext uri="{FF2B5EF4-FFF2-40B4-BE49-F238E27FC236}">
                <a16:creationId xmlns:a16="http://schemas.microsoft.com/office/drawing/2014/main" id="{F740480B-CE78-3643-A4EF-78A34E95D4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12E348A-B5A0-40CE-95D2-CDEF61F04A0B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80899" name="Footer Placeholder 4">
            <a:extLst>
              <a:ext uri="{FF2B5EF4-FFF2-40B4-BE49-F238E27FC236}">
                <a16:creationId xmlns:a16="http://schemas.microsoft.com/office/drawing/2014/main" id="{D31C8B76-71C5-E28D-6E7E-F1D28447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80900" name="Slide Number Placeholder 5">
            <a:extLst>
              <a:ext uri="{FF2B5EF4-FFF2-40B4-BE49-F238E27FC236}">
                <a16:creationId xmlns:a16="http://schemas.microsoft.com/office/drawing/2014/main" id="{0B0C8157-B70E-B24A-B4D3-EB13CE6D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96E960C-2BCC-4076-8FED-213B4B7D7BEA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80901" name="Rectangle 2">
            <a:extLst>
              <a:ext uri="{FF2B5EF4-FFF2-40B4-BE49-F238E27FC236}">
                <a16:creationId xmlns:a16="http://schemas.microsoft.com/office/drawing/2014/main" id="{8BDE2D8F-DB7A-8DDD-C1CE-FE963E160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80902" name="Rectangle 3">
            <a:extLst>
              <a:ext uri="{FF2B5EF4-FFF2-40B4-BE49-F238E27FC236}">
                <a16:creationId xmlns:a16="http://schemas.microsoft.com/office/drawing/2014/main" id="{169E5B82-249D-DD49-6965-1E4CD2857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Earthquake analysis from space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sz="2000"/>
              <a:t>Image shows the ground displacement of a typical area due to earthquake</a:t>
            </a:r>
            <a:r>
              <a:rPr lang="en-US" altLang="en-US"/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80903" name="Rectangle 4">
            <a:extLst>
              <a:ext uri="{FF2B5EF4-FFF2-40B4-BE49-F238E27FC236}">
                <a16:creationId xmlns:a16="http://schemas.microsoft.com/office/drawing/2014/main" id="{434CC06B-8913-6BD2-548B-91121262F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0904" name="Rectangle 5">
            <a:extLst>
              <a:ext uri="{FF2B5EF4-FFF2-40B4-BE49-F238E27FC236}">
                <a16:creationId xmlns:a16="http://schemas.microsoft.com/office/drawing/2014/main" id="{74622AAF-20EC-3AB9-94B9-6D72F156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0905" name="Rectangle 7">
            <a:extLst>
              <a:ext uri="{FF2B5EF4-FFF2-40B4-BE49-F238E27FC236}">
                <a16:creationId xmlns:a16="http://schemas.microsoft.com/office/drawing/2014/main" id="{080142D5-E371-7E4E-2883-E6D92420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80906" name="Picture 9" descr="img008">
            <a:extLst>
              <a:ext uri="{FF2B5EF4-FFF2-40B4-BE49-F238E27FC236}">
                <a16:creationId xmlns:a16="http://schemas.microsoft.com/office/drawing/2014/main" id="{BCCB6FC9-72F0-AB43-B4F4-2B9C8A47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9728" r="22449" b="14966"/>
          <a:stretch>
            <a:fillRect/>
          </a:stretch>
        </p:blipFill>
        <p:spPr bwMode="auto">
          <a:xfrm>
            <a:off x="2667000" y="1905000"/>
            <a:ext cx="4038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ate Placeholder 3">
            <a:extLst>
              <a:ext uri="{FF2B5EF4-FFF2-40B4-BE49-F238E27FC236}">
                <a16:creationId xmlns:a16="http://schemas.microsoft.com/office/drawing/2014/main" id="{3CB4A249-2EB4-69A5-6E8E-3DAD5F0051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FEEA4CB-BE28-4CFC-92DE-79E70FECB20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84995" name="Footer Placeholder 4">
            <a:extLst>
              <a:ext uri="{FF2B5EF4-FFF2-40B4-BE49-F238E27FC236}">
                <a16:creationId xmlns:a16="http://schemas.microsoft.com/office/drawing/2014/main" id="{4D1EC02F-31ED-B95A-F74B-EE798426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84996" name="Slide Number Placeholder 5">
            <a:extLst>
              <a:ext uri="{FF2B5EF4-FFF2-40B4-BE49-F238E27FC236}">
                <a16:creationId xmlns:a16="http://schemas.microsoft.com/office/drawing/2014/main" id="{6CC272C9-087C-EE65-D9DF-D6889C00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5E70D82-93BA-4F0E-B0DF-8D5A2B51CBE8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84997" name="Rectangle 2">
            <a:extLst>
              <a:ext uri="{FF2B5EF4-FFF2-40B4-BE49-F238E27FC236}">
                <a16:creationId xmlns:a16="http://schemas.microsoft.com/office/drawing/2014/main" id="{7B93E7EE-378F-6E2A-E037-7CF0ED78B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84998" name="Rectangle 3">
            <a:extLst>
              <a:ext uri="{FF2B5EF4-FFF2-40B4-BE49-F238E27FC236}">
                <a16:creationId xmlns:a16="http://schemas.microsoft.com/office/drawing/2014/main" id="{3F9E6319-28E6-28CA-E316-61552344C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Medical Imaging:  Computer Aided Tomography (CAT)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 sz="2000"/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84999" name="Rectangle 4">
            <a:extLst>
              <a:ext uri="{FF2B5EF4-FFF2-40B4-BE49-F238E27FC236}">
                <a16:creationId xmlns:a16="http://schemas.microsoft.com/office/drawing/2014/main" id="{E7DC7330-20EF-3036-4F40-CEB77E7B4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5000" name="Rectangle 5">
            <a:extLst>
              <a:ext uri="{FF2B5EF4-FFF2-40B4-BE49-F238E27FC236}">
                <a16:creationId xmlns:a16="http://schemas.microsoft.com/office/drawing/2014/main" id="{553AFCD8-37F0-100D-26AB-1DDD6DFFE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5001" name="Rectangle 6">
            <a:extLst>
              <a:ext uri="{FF2B5EF4-FFF2-40B4-BE49-F238E27FC236}">
                <a16:creationId xmlns:a16="http://schemas.microsoft.com/office/drawing/2014/main" id="{927DCA0A-48BD-E07D-C0AF-DC6462807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85002" name="Picture 10">
            <a:extLst>
              <a:ext uri="{FF2B5EF4-FFF2-40B4-BE49-F238E27FC236}">
                <a16:creationId xmlns:a16="http://schemas.microsoft.com/office/drawing/2014/main" id="{46914F32-50AB-ED25-0A94-360E1E5A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382000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ate Placeholder 3">
            <a:extLst>
              <a:ext uri="{FF2B5EF4-FFF2-40B4-BE49-F238E27FC236}">
                <a16:creationId xmlns:a16="http://schemas.microsoft.com/office/drawing/2014/main" id="{031422B7-C78F-E402-8F5C-EA74AAFF0E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1458168-CCE6-479E-96DC-57E6299EC7FB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87043" name="Footer Placeholder 4">
            <a:extLst>
              <a:ext uri="{FF2B5EF4-FFF2-40B4-BE49-F238E27FC236}">
                <a16:creationId xmlns:a16="http://schemas.microsoft.com/office/drawing/2014/main" id="{F31F0897-0059-D635-1B61-FF7704F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87044" name="Slide Number Placeholder 5">
            <a:extLst>
              <a:ext uri="{FF2B5EF4-FFF2-40B4-BE49-F238E27FC236}">
                <a16:creationId xmlns:a16="http://schemas.microsoft.com/office/drawing/2014/main" id="{F10DF140-AA38-60BC-619A-2B8BEB1F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EEB74C5-94EE-45BF-9A62-36C9BA617AA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7B0D858B-BD86-B801-47F1-0AE458923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87046" name="Rectangle 3">
            <a:extLst>
              <a:ext uri="{FF2B5EF4-FFF2-40B4-BE49-F238E27FC236}">
                <a16:creationId xmlns:a16="http://schemas.microsoft.com/office/drawing/2014/main" id="{74494938-4027-7E41-16BD-B09330DDF7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chemeClr val="accent2"/>
              </a:buClr>
            </a:pPr>
            <a:r>
              <a:rPr lang="en-US" altLang="en-US"/>
              <a:t>Medical Imaging:  Ultrasound imaging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sp>
        <p:nvSpPr>
          <p:cNvPr id="87047" name="Rectangle 4">
            <a:extLst>
              <a:ext uri="{FF2B5EF4-FFF2-40B4-BE49-F238E27FC236}">
                <a16:creationId xmlns:a16="http://schemas.microsoft.com/office/drawing/2014/main" id="{DDF21685-C5A9-B419-07D3-7E0FF2F85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7048" name="Rectangle 5">
            <a:extLst>
              <a:ext uri="{FF2B5EF4-FFF2-40B4-BE49-F238E27FC236}">
                <a16:creationId xmlns:a16="http://schemas.microsoft.com/office/drawing/2014/main" id="{BA9B0B09-6705-D2EE-FD88-826E3C5E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7049" name="Rectangle 6">
            <a:extLst>
              <a:ext uri="{FF2B5EF4-FFF2-40B4-BE49-F238E27FC236}">
                <a16:creationId xmlns:a16="http://schemas.microsoft.com/office/drawing/2014/main" id="{2A7845DC-26F7-DB10-2D1E-C5670268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87050" name="Picture 8">
            <a:extLst>
              <a:ext uri="{FF2B5EF4-FFF2-40B4-BE49-F238E27FC236}">
                <a16:creationId xmlns:a16="http://schemas.microsoft.com/office/drawing/2014/main" id="{CFEBC9F2-CDFA-8F0C-E82C-1C93DBEB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382000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3">
            <a:extLst>
              <a:ext uri="{FF2B5EF4-FFF2-40B4-BE49-F238E27FC236}">
                <a16:creationId xmlns:a16="http://schemas.microsoft.com/office/drawing/2014/main" id="{E91E2FF8-2B2B-A617-610E-43BC09DB4E3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53CC4E9-72ED-48BE-BE22-B96CBE9BC23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89091" name="Footer Placeholder 4">
            <a:extLst>
              <a:ext uri="{FF2B5EF4-FFF2-40B4-BE49-F238E27FC236}">
                <a16:creationId xmlns:a16="http://schemas.microsoft.com/office/drawing/2014/main" id="{3E4ADDE2-AB18-8DBA-A3F6-EAFEFEF5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89092" name="Slide Number Placeholder 5">
            <a:extLst>
              <a:ext uri="{FF2B5EF4-FFF2-40B4-BE49-F238E27FC236}">
                <a16:creationId xmlns:a16="http://schemas.microsoft.com/office/drawing/2014/main" id="{4647BD30-2219-A89A-CA83-8D02FAF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D168FE9-6BED-420E-BF06-F4947DAD4AA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89093" name="Rectangle 2">
            <a:extLst>
              <a:ext uri="{FF2B5EF4-FFF2-40B4-BE49-F238E27FC236}">
                <a16:creationId xmlns:a16="http://schemas.microsoft.com/office/drawing/2014/main" id="{6AEE6D18-5991-7400-58C9-07823BF71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89094" name="Rectangle 3">
            <a:extLst>
              <a:ext uri="{FF2B5EF4-FFF2-40B4-BE49-F238E27FC236}">
                <a16:creationId xmlns:a16="http://schemas.microsoft.com/office/drawing/2014/main" id="{C9AC8D8E-3A44-4654-D2F1-759F2867F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Medical imaging: Averaging MRI slices for knee image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sp>
        <p:nvSpPr>
          <p:cNvPr id="89095" name="Rectangle 4">
            <a:extLst>
              <a:ext uri="{FF2B5EF4-FFF2-40B4-BE49-F238E27FC236}">
                <a16:creationId xmlns:a16="http://schemas.microsoft.com/office/drawing/2014/main" id="{4580F559-4E5C-AF7F-DBFB-DEE96EB06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9096" name="Rectangle 5">
            <a:extLst>
              <a:ext uri="{FF2B5EF4-FFF2-40B4-BE49-F238E27FC236}">
                <a16:creationId xmlns:a16="http://schemas.microsoft.com/office/drawing/2014/main" id="{7842979E-DA7B-4CA8-C420-8AE4B7E39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9097" name="Rectangle 6">
            <a:extLst>
              <a:ext uri="{FF2B5EF4-FFF2-40B4-BE49-F238E27FC236}">
                <a16:creationId xmlns:a16="http://schemas.microsoft.com/office/drawing/2014/main" id="{BDA5E9CF-CA05-19FE-C4C2-29636EF5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graphicFrame>
        <p:nvGraphicFramePr>
          <p:cNvPr id="89098" name="Object 9">
            <a:extLst>
              <a:ext uri="{FF2B5EF4-FFF2-40B4-BE49-F238E27FC236}">
                <a16:creationId xmlns:a16="http://schemas.microsoft.com/office/drawing/2014/main" id="{C9D101AD-05A4-7E28-5A7D-062363E56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1600200"/>
          <a:ext cx="23622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971429" imgH="8228571" progId="Paint.Picture">
                  <p:embed/>
                </p:oleObj>
              </mc:Choice>
              <mc:Fallback>
                <p:oleObj name="Bitmap Image" r:id="rId3" imgW="10971429" imgH="8228571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389" t="16251" r="12013" b="6876"/>
                      <a:stretch>
                        <a:fillRect/>
                      </a:stretch>
                    </p:blipFill>
                    <p:spPr bwMode="auto">
                      <a:xfrm>
                        <a:off x="4876800" y="1600200"/>
                        <a:ext cx="2362200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9" name="Object 10">
            <a:extLst>
              <a:ext uri="{FF2B5EF4-FFF2-40B4-BE49-F238E27FC236}">
                <a16:creationId xmlns:a16="http://schemas.microsoft.com/office/drawing/2014/main" id="{F18A916F-5A7F-3188-23DC-D8C3345BC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524000"/>
          <a:ext cx="34036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0971429" imgH="8228571" progId="Paint.Picture">
                  <p:embed/>
                </p:oleObj>
              </mc:Choice>
              <mc:Fallback>
                <p:oleObj name="Bitmap Image" r:id="rId5" imgW="10971429" imgH="8228571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90" t="14375" r="59830" b="5701"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340360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Date Placeholder 3">
            <a:extLst>
              <a:ext uri="{FF2B5EF4-FFF2-40B4-BE49-F238E27FC236}">
                <a16:creationId xmlns:a16="http://schemas.microsoft.com/office/drawing/2014/main" id="{D5A96194-2F09-6E2F-637F-6FE18AD166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C404DDA-A397-43BB-A9AB-36BD1905282D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91139" name="Footer Placeholder 4">
            <a:extLst>
              <a:ext uri="{FF2B5EF4-FFF2-40B4-BE49-F238E27FC236}">
                <a16:creationId xmlns:a16="http://schemas.microsoft.com/office/drawing/2014/main" id="{52563A8E-BC29-E245-AB0D-A143B0EE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91140" name="Slide Number Placeholder 5">
            <a:extLst>
              <a:ext uri="{FF2B5EF4-FFF2-40B4-BE49-F238E27FC236}">
                <a16:creationId xmlns:a16="http://schemas.microsoft.com/office/drawing/2014/main" id="{05A722DC-CB4B-696E-FA1E-277C299C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3A5B5E9-D269-44D2-87B1-A1AA2BB1553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91141" name="Rectangle 2">
            <a:extLst>
              <a:ext uri="{FF2B5EF4-FFF2-40B4-BE49-F238E27FC236}">
                <a16:creationId xmlns:a16="http://schemas.microsoft.com/office/drawing/2014/main" id="{E4822C88-F395-0A18-1650-EF4B6C237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91142" name="Rectangle 3">
            <a:extLst>
              <a:ext uri="{FF2B5EF4-FFF2-40B4-BE49-F238E27FC236}">
                <a16:creationId xmlns:a16="http://schemas.microsoft.com/office/drawing/2014/main" id="{1E6E2211-9478-5E49-EED3-4044F86D9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Image compression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91143" name="Rectangle 4">
            <a:extLst>
              <a:ext uri="{FF2B5EF4-FFF2-40B4-BE49-F238E27FC236}">
                <a16:creationId xmlns:a16="http://schemas.microsoft.com/office/drawing/2014/main" id="{E82F3D35-1864-7B52-BEAC-B05CFFD4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1144" name="Rectangle 5">
            <a:extLst>
              <a:ext uri="{FF2B5EF4-FFF2-40B4-BE49-F238E27FC236}">
                <a16:creationId xmlns:a16="http://schemas.microsoft.com/office/drawing/2014/main" id="{5E78E803-F5E3-EC3F-D76C-6B4C37070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1145" name="Rectangle 6">
            <a:extLst>
              <a:ext uri="{FF2B5EF4-FFF2-40B4-BE49-F238E27FC236}">
                <a16:creationId xmlns:a16="http://schemas.microsoft.com/office/drawing/2014/main" id="{73F38961-54FF-28EF-01F3-6245B1304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1146" name="Text Box 8">
            <a:extLst>
              <a:ext uri="{FF2B5EF4-FFF2-40B4-BE49-F238E27FC236}">
                <a16:creationId xmlns:a16="http://schemas.microsoft.com/office/drawing/2014/main" id="{D514A14F-2374-0F1C-1E93-2464A4F55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05000"/>
            <a:ext cx="2133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Original</a:t>
            </a:r>
          </a:p>
        </p:txBody>
      </p:sp>
      <p:pic>
        <p:nvPicPr>
          <p:cNvPr id="91147" name="Picture 9" descr="lena512">
            <a:extLst>
              <a:ext uri="{FF2B5EF4-FFF2-40B4-BE49-F238E27FC236}">
                <a16:creationId xmlns:a16="http://schemas.microsoft.com/office/drawing/2014/main" id="{639121DF-4897-4A38-7399-70611F04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4038600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8" name="Picture 10" descr="lena512_jpg">
            <a:extLst>
              <a:ext uri="{FF2B5EF4-FFF2-40B4-BE49-F238E27FC236}">
                <a16:creationId xmlns:a16="http://schemas.microsoft.com/office/drawing/2014/main" id="{BDC10472-DD2A-EC6A-D464-EB82B3C1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2200"/>
            <a:ext cx="4067175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9" name="Text Box 11">
            <a:extLst>
              <a:ext uri="{FF2B5EF4-FFF2-40B4-BE49-F238E27FC236}">
                <a16:creationId xmlns:a16="http://schemas.microsoft.com/office/drawing/2014/main" id="{9557B463-6ED8-F44D-0138-3E12F92A4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288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JPEG   27:1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3">
            <a:extLst>
              <a:ext uri="{FF2B5EF4-FFF2-40B4-BE49-F238E27FC236}">
                <a16:creationId xmlns:a16="http://schemas.microsoft.com/office/drawing/2014/main" id="{A20709DC-5632-9CA2-2B4F-4261F01204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809F9CB-6A04-4FDC-B246-DE41CFD55AAD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95235" name="Footer Placeholder 4">
            <a:extLst>
              <a:ext uri="{FF2B5EF4-FFF2-40B4-BE49-F238E27FC236}">
                <a16:creationId xmlns:a16="http://schemas.microsoft.com/office/drawing/2014/main" id="{201C1F59-BC2E-727C-62F7-CA2B61BA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95236" name="Slide Number Placeholder 5">
            <a:extLst>
              <a:ext uri="{FF2B5EF4-FFF2-40B4-BE49-F238E27FC236}">
                <a16:creationId xmlns:a16="http://schemas.microsoft.com/office/drawing/2014/main" id="{20570FCE-78E5-2F2F-9BE7-4F0F64BE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BD02EC6-AF78-4BD3-8ECB-6928F7B9BA5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95237" name="Rectangle 2">
            <a:extLst>
              <a:ext uri="{FF2B5EF4-FFF2-40B4-BE49-F238E27FC236}">
                <a16:creationId xmlns:a16="http://schemas.microsoft.com/office/drawing/2014/main" id="{0D0CBDFE-7FDB-9832-4D39-8962E67DA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95238" name="Rectangle 3">
            <a:extLst>
              <a:ext uri="{FF2B5EF4-FFF2-40B4-BE49-F238E27FC236}">
                <a16:creationId xmlns:a16="http://schemas.microsoft.com/office/drawing/2014/main" id="{512978D2-A985-BE8F-3232-4700E7F3A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Face detection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95239" name="Rectangle 4">
            <a:extLst>
              <a:ext uri="{FF2B5EF4-FFF2-40B4-BE49-F238E27FC236}">
                <a16:creationId xmlns:a16="http://schemas.microsoft.com/office/drawing/2014/main" id="{3EAB5A75-7C4A-FC38-60CD-9D9BE3ED2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5240" name="Rectangle 5">
            <a:extLst>
              <a:ext uri="{FF2B5EF4-FFF2-40B4-BE49-F238E27FC236}">
                <a16:creationId xmlns:a16="http://schemas.microsoft.com/office/drawing/2014/main" id="{6164AA21-4B8D-6720-CF0E-A74C3030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5241" name="Rectangle 7">
            <a:extLst>
              <a:ext uri="{FF2B5EF4-FFF2-40B4-BE49-F238E27FC236}">
                <a16:creationId xmlns:a16="http://schemas.microsoft.com/office/drawing/2014/main" id="{92BB3FC3-2359-1F23-37BA-140B7B993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95242" name="Picture 9" descr="img009">
            <a:extLst>
              <a:ext uri="{FF2B5EF4-FFF2-40B4-BE49-F238E27FC236}">
                <a16:creationId xmlns:a16="http://schemas.microsoft.com/office/drawing/2014/main" id="{08C9A371-55F0-6AE9-5AA1-DFE4C742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19876" r="3703" b="10559"/>
          <a:stretch>
            <a:fillRect/>
          </a:stretch>
        </p:blipFill>
        <p:spPr bwMode="auto">
          <a:xfrm>
            <a:off x="609600" y="1639888"/>
            <a:ext cx="76200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ate Placeholder 3">
            <a:extLst>
              <a:ext uri="{FF2B5EF4-FFF2-40B4-BE49-F238E27FC236}">
                <a16:creationId xmlns:a16="http://schemas.microsoft.com/office/drawing/2014/main" id="{FCC8308F-2B91-86F7-010F-FEF97F6E1E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4151189-8CF0-417D-890C-923D6D8E783C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97283" name="Footer Placeholder 4">
            <a:extLst>
              <a:ext uri="{FF2B5EF4-FFF2-40B4-BE49-F238E27FC236}">
                <a16:creationId xmlns:a16="http://schemas.microsoft.com/office/drawing/2014/main" id="{D023D8D1-4AF9-09D0-C357-323F38BF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97284" name="Slide Number Placeholder 5">
            <a:extLst>
              <a:ext uri="{FF2B5EF4-FFF2-40B4-BE49-F238E27FC236}">
                <a16:creationId xmlns:a16="http://schemas.microsoft.com/office/drawing/2014/main" id="{33520E4E-EB98-1921-117E-9A9E52F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D13F80E-24F0-4305-9B77-2CFE4737F97A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97285" name="Rectangle 2">
            <a:extLst>
              <a:ext uri="{FF2B5EF4-FFF2-40B4-BE49-F238E27FC236}">
                <a16:creationId xmlns:a16="http://schemas.microsoft.com/office/drawing/2014/main" id="{F12CFC8E-0746-4C46-7968-7458A97422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97286" name="Rectangle 3">
            <a:extLst>
              <a:ext uri="{FF2B5EF4-FFF2-40B4-BE49-F238E27FC236}">
                <a16:creationId xmlns:a16="http://schemas.microsoft.com/office/drawing/2014/main" id="{816B010D-C12A-D55F-7647-CEE90A05F8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Face Tracking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97287" name="Rectangle 4">
            <a:extLst>
              <a:ext uri="{FF2B5EF4-FFF2-40B4-BE49-F238E27FC236}">
                <a16:creationId xmlns:a16="http://schemas.microsoft.com/office/drawing/2014/main" id="{528AB829-D803-0DE7-2D12-A45AA689E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7288" name="Rectangle 5">
            <a:extLst>
              <a:ext uri="{FF2B5EF4-FFF2-40B4-BE49-F238E27FC236}">
                <a16:creationId xmlns:a16="http://schemas.microsoft.com/office/drawing/2014/main" id="{3383ACE1-6CF0-899C-ADAF-1F4916A0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7289" name="Rectangle 7">
            <a:extLst>
              <a:ext uri="{FF2B5EF4-FFF2-40B4-BE49-F238E27FC236}">
                <a16:creationId xmlns:a16="http://schemas.microsoft.com/office/drawing/2014/main" id="{D13FA846-713D-7333-FAD4-DCC2169EB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97290" name="Picture 12" descr="tech glasses emotion gender computer vision">
            <a:extLst>
              <a:ext uri="{FF2B5EF4-FFF2-40B4-BE49-F238E27FC236}">
                <a16:creationId xmlns:a16="http://schemas.microsoft.com/office/drawing/2014/main" id="{99BE86C4-5982-9754-2CEC-91EBE7D4A2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44663"/>
            <a:ext cx="60483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>
            <a:extLst>
              <a:ext uri="{FF2B5EF4-FFF2-40B4-BE49-F238E27FC236}">
                <a16:creationId xmlns:a16="http://schemas.microsoft.com/office/drawing/2014/main" id="{C4814B92-69E3-53CD-8857-32A07C4415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3755212-D5F0-4BC0-B79E-C7F388515201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99331" name="Footer Placeholder 4">
            <a:extLst>
              <a:ext uri="{FF2B5EF4-FFF2-40B4-BE49-F238E27FC236}">
                <a16:creationId xmlns:a16="http://schemas.microsoft.com/office/drawing/2014/main" id="{37CF6C5A-E856-6CCF-241D-C66EC885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99332" name="Slide Number Placeholder 5">
            <a:extLst>
              <a:ext uri="{FF2B5EF4-FFF2-40B4-BE49-F238E27FC236}">
                <a16:creationId xmlns:a16="http://schemas.microsoft.com/office/drawing/2014/main" id="{2051DF81-E1AD-AA91-79B1-74A95688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3F2C248-31FA-4FE3-8B5A-201C352F9B05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99333" name="Rectangle 2">
            <a:extLst>
              <a:ext uri="{FF2B5EF4-FFF2-40B4-BE49-F238E27FC236}">
                <a16:creationId xmlns:a16="http://schemas.microsoft.com/office/drawing/2014/main" id="{AFE826B5-409F-D24D-6F74-9EA4FD58E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99334" name="Rectangle 3">
            <a:extLst>
              <a:ext uri="{FF2B5EF4-FFF2-40B4-BE49-F238E27FC236}">
                <a16:creationId xmlns:a16="http://schemas.microsoft.com/office/drawing/2014/main" id="{4888817A-705C-64C5-A65E-36843B315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Face Morphing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99335" name="Rectangle 4">
            <a:extLst>
              <a:ext uri="{FF2B5EF4-FFF2-40B4-BE49-F238E27FC236}">
                <a16:creationId xmlns:a16="http://schemas.microsoft.com/office/drawing/2014/main" id="{CEBB7657-9A35-FCC1-5759-85BB14FB5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9336" name="Rectangle 5">
            <a:extLst>
              <a:ext uri="{FF2B5EF4-FFF2-40B4-BE49-F238E27FC236}">
                <a16:creationId xmlns:a16="http://schemas.microsoft.com/office/drawing/2014/main" id="{E568AEDA-9577-568B-96D7-5380948D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9337" name="Rectangle 6">
            <a:extLst>
              <a:ext uri="{FF2B5EF4-FFF2-40B4-BE49-F238E27FC236}">
                <a16:creationId xmlns:a16="http://schemas.microsoft.com/office/drawing/2014/main" id="{B47B4EF3-DE09-F2B5-D1C8-7324EA0E9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99338" name="Rectangle 9">
            <a:extLst>
              <a:ext uri="{FF2B5EF4-FFF2-40B4-BE49-F238E27FC236}">
                <a16:creationId xmlns:a16="http://schemas.microsoft.com/office/drawing/2014/main" id="{1CAA41D8-299A-0CA4-AE3F-309257EC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99339" name="Picture 11" descr="img012">
            <a:extLst>
              <a:ext uri="{FF2B5EF4-FFF2-40B4-BE49-F238E27FC236}">
                <a16:creationId xmlns:a16="http://schemas.microsoft.com/office/drawing/2014/main" id="{2F6E0954-E7CB-F31C-EFC3-144D0DC8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1111" r="5000" b="12222"/>
          <a:stretch>
            <a:fillRect/>
          </a:stretch>
        </p:blipFill>
        <p:spPr bwMode="auto">
          <a:xfrm>
            <a:off x="457200" y="1676400"/>
            <a:ext cx="8305800" cy="461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Date Placeholder 3">
            <a:extLst>
              <a:ext uri="{FF2B5EF4-FFF2-40B4-BE49-F238E27FC236}">
                <a16:creationId xmlns:a16="http://schemas.microsoft.com/office/drawing/2014/main" id="{DFA844BE-01A1-C277-AA83-74A2A571537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7BCC3D4-8602-4753-9CFF-A66024458D96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01379" name="Footer Placeholder 4">
            <a:extLst>
              <a:ext uri="{FF2B5EF4-FFF2-40B4-BE49-F238E27FC236}">
                <a16:creationId xmlns:a16="http://schemas.microsoft.com/office/drawing/2014/main" id="{1C78B5FB-7ACF-28CE-C758-6DFAB810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01380" name="Slide Number Placeholder 5">
            <a:extLst>
              <a:ext uri="{FF2B5EF4-FFF2-40B4-BE49-F238E27FC236}">
                <a16:creationId xmlns:a16="http://schemas.microsoft.com/office/drawing/2014/main" id="{A2F6B7BA-2753-4680-663B-06ED66B0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15CBFA5-EA53-48ED-B958-4F16CA3A23C0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101381" name="Rectangle 2">
            <a:extLst>
              <a:ext uri="{FF2B5EF4-FFF2-40B4-BE49-F238E27FC236}">
                <a16:creationId xmlns:a16="http://schemas.microsoft.com/office/drawing/2014/main" id="{0F49DBAC-BB77-CF75-0371-34224996F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101382" name="Rectangle 3">
            <a:extLst>
              <a:ext uri="{FF2B5EF4-FFF2-40B4-BE49-F238E27FC236}">
                <a16:creationId xmlns:a16="http://schemas.microsoft.com/office/drawing/2014/main" id="{8D9E0502-EA03-647B-0469-896FA6EA2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0538" y="1066800"/>
            <a:ext cx="5546725" cy="27813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Face Morphing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101383" name="Rectangle 4">
            <a:extLst>
              <a:ext uri="{FF2B5EF4-FFF2-40B4-BE49-F238E27FC236}">
                <a16:creationId xmlns:a16="http://schemas.microsoft.com/office/drawing/2014/main" id="{898AE68B-3C98-8E81-2990-000D8F59A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1384" name="Rectangle 5">
            <a:extLst>
              <a:ext uri="{FF2B5EF4-FFF2-40B4-BE49-F238E27FC236}">
                <a16:creationId xmlns:a16="http://schemas.microsoft.com/office/drawing/2014/main" id="{D8BCB800-E0BD-8B78-601F-D17DA8D3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1385" name="Rectangle 6">
            <a:extLst>
              <a:ext uri="{FF2B5EF4-FFF2-40B4-BE49-F238E27FC236}">
                <a16:creationId xmlns:a16="http://schemas.microsoft.com/office/drawing/2014/main" id="{2C77ECA3-A840-2017-15FF-3D7141BFC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1386" name="Rectangle 9">
            <a:extLst>
              <a:ext uri="{FF2B5EF4-FFF2-40B4-BE49-F238E27FC236}">
                <a16:creationId xmlns:a16="http://schemas.microsoft.com/office/drawing/2014/main" id="{3C324A02-9127-B164-9645-B05E0D5C8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01387" name="Picture 2" descr="rotomangler morph vintage science retro">
            <a:extLst>
              <a:ext uri="{FF2B5EF4-FFF2-40B4-BE49-F238E27FC236}">
                <a16:creationId xmlns:a16="http://schemas.microsoft.com/office/drawing/2014/main" id="{7AE0F626-5B2A-8F62-9600-ED7EF43D0D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759075"/>
            <a:ext cx="3479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8" name="Picture 4" descr="morph katy perry loki morphing">
            <a:extLst>
              <a:ext uri="{FF2B5EF4-FFF2-40B4-BE49-F238E27FC236}">
                <a16:creationId xmlns:a16="http://schemas.microsoft.com/office/drawing/2014/main" id="{EFFBB47D-EA2F-2590-1B86-15179B4C11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54313"/>
            <a:ext cx="3144838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03C96D13-C0AE-D572-59BF-38DED6A47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Pre-requisites for the course</a:t>
            </a:r>
          </a:p>
        </p:txBody>
      </p:sp>
      <p:sp>
        <p:nvSpPr>
          <p:cNvPr id="25602" name="Date Placeholder 3">
            <a:extLst>
              <a:ext uri="{FF2B5EF4-FFF2-40B4-BE49-F238E27FC236}">
                <a16:creationId xmlns:a16="http://schemas.microsoft.com/office/drawing/2014/main" id="{CED94E5A-0B8F-C825-E473-35EC1EC1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C73E8E31-92D0-4BBD-8696-D13B8B4EFAC3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5603" name="Footer Placeholder 4">
            <a:extLst>
              <a:ext uri="{FF2B5EF4-FFF2-40B4-BE49-F238E27FC236}">
                <a16:creationId xmlns:a16="http://schemas.microsoft.com/office/drawing/2014/main" id="{11DC4993-CE67-71F2-0D6A-186DA21A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5604" name="Slide Number Placeholder 5">
            <a:extLst>
              <a:ext uri="{FF2B5EF4-FFF2-40B4-BE49-F238E27FC236}">
                <a16:creationId xmlns:a16="http://schemas.microsoft.com/office/drawing/2014/main" id="{52947E1D-9BDA-13B1-B9D7-12646364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5AF983D8-F754-4DC3-94D9-20FF54B29F22}" type="slidenum">
              <a:rPr lang="en-US" altLang="en-US" sz="1400" smtClean="0"/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graphicFrame>
        <p:nvGraphicFramePr>
          <p:cNvPr id="25608" name="Rectangle 3">
            <a:extLst>
              <a:ext uri="{FF2B5EF4-FFF2-40B4-BE49-F238E27FC236}">
                <a16:creationId xmlns:a16="http://schemas.microsoft.com/office/drawing/2014/main" id="{EABDCF3A-49AB-E867-5E9E-361CD6260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331440"/>
              </p:ext>
            </p:extLst>
          </p:nvPr>
        </p:nvGraphicFramePr>
        <p:xfrm>
          <a:off x="152400" y="9906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Date Placeholder 3">
            <a:extLst>
              <a:ext uri="{FF2B5EF4-FFF2-40B4-BE49-F238E27FC236}">
                <a16:creationId xmlns:a16="http://schemas.microsoft.com/office/drawing/2014/main" id="{ED3ED2A3-8A9B-BE57-6176-DF5E13F7DD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96F6BDD-E582-4AEA-B1EE-01B91CE2CD6D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03427" name="Footer Placeholder 4">
            <a:extLst>
              <a:ext uri="{FF2B5EF4-FFF2-40B4-BE49-F238E27FC236}">
                <a16:creationId xmlns:a16="http://schemas.microsoft.com/office/drawing/2014/main" id="{D7DB2B9E-2D00-99EA-0642-72761CF3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03428" name="Slide Number Placeholder 5">
            <a:extLst>
              <a:ext uri="{FF2B5EF4-FFF2-40B4-BE49-F238E27FC236}">
                <a16:creationId xmlns:a16="http://schemas.microsoft.com/office/drawing/2014/main" id="{8926B123-9322-AA79-64EA-D813B4D3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BFEB286-95E4-45E3-9D45-12E7CA70AAA7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103429" name="Rectangle 2">
            <a:extLst>
              <a:ext uri="{FF2B5EF4-FFF2-40B4-BE49-F238E27FC236}">
                <a16:creationId xmlns:a16="http://schemas.microsoft.com/office/drawing/2014/main" id="{F580065B-08E8-F917-3D10-019909786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103430" name="Rectangle 3">
            <a:extLst>
              <a:ext uri="{FF2B5EF4-FFF2-40B4-BE49-F238E27FC236}">
                <a16:creationId xmlns:a16="http://schemas.microsoft.com/office/drawing/2014/main" id="{4929491C-56C6-0B7C-CC73-66F221085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103431" name="Rectangle 4">
            <a:extLst>
              <a:ext uri="{FF2B5EF4-FFF2-40B4-BE49-F238E27FC236}">
                <a16:creationId xmlns:a16="http://schemas.microsoft.com/office/drawing/2014/main" id="{4A59E8F9-EB8A-836B-68DC-C898CA8A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3432" name="Rectangle 5">
            <a:extLst>
              <a:ext uri="{FF2B5EF4-FFF2-40B4-BE49-F238E27FC236}">
                <a16:creationId xmlns:a16="http://schemas.microsoft.com/office/drawing/2014/main" id="{4B5A6B40-2450-CE7C-6416-9BB72355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3433" name="Rectangle 6">
            <a:extLst>
              <a:ext uri="{FF2B5EF4-FFF2-40B4-BE49-F238E27FC236}">
                <a16:creationId xmlns:a16="http://schemas.microsoft.com/office/drawing/2014/main" id="{859D6CF7-8F92-AF7A-B545-7EB299C9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3434" name="Rectangle 9">
            <a:extLst>
              <a:ext uri="{FF2B5EF4-FFF2-40B4-BE49-F238E27FC236}">
                <a16:creationId xmlns:a16="http://schemas.microsoft.com/office/drawing/2014/main" id="{A4D2C718-00FD-16E1-9038-ABBB473E1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03435" name="Picture 2">
            <a:extLst>
              <a:ext uri="{FF2B5EF4-FFF2-40B4-BE49-F238E27FC236}">
                <a16:creationId xmlns:a16="http://schemas.microsoft.com/office/drawing/2014/main" id="{3268F836-413B-5C86-FA32-BD7786D4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095375"/>
            <a:ext cx="80581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ate Placeholder 3">
            <a:extLst>
              <a:ext uri="{FF2B5EF4-FFF2-40B4-BE49-F238E27FC236}">
                <a16:creationId xmlns:a16="http://schemas.microsoft.com/office/drawing/2014/main" id="{9DBBD775-EE47-471C-CCD8-95A6CD5BEFE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A7E93B-94CD-45D3-8A8D-C5923C4E3E2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05475" name="Footer Placeholder 4">
            <a:extLst>
              <a:ext uri="{FF2B5EF4-FFF2-40B4-BE49-F238E27FC236}">
                <a16:creationId xmlns:a16="http://schemas.microsoft.com/office/drawing/2014/main" id="{8394502A-A9DE-E4CA-091B-C3C56D45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05476" name="Slide Number Placeholder 5">
            <a:extLst>
              <a:ext uri="{FF2B5EF4-FFF2-40B4-BE49-F238E27FC236}">
                <a16:creationId xmlns:a16="http://schemas.microsoft.com/office/drawing/2014/main" id="{DE87CB22-08F1-DE04-0722-47358687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ADC2774-5CBF-49A1-B017-25ECAA9BB32D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105477" name="Rectangle 2">
            <a:extLst>
              <a:ext uri="{FF2B5EF4-FFF2-40B4-BE49-F238E27FC236}">
                <a16:creationId xmlns:a16="http://schemas.microsoft.com/office/drawing/2014/main" id="{DC6670E7-2876-D6C4-AA47-53EF6826B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105478" name="Rectangle 3">
            <a:extLst>
              <a:ext uri="{FF2B5EF4-FFF2-40B4-BE49-F238E27FC236}">
                <a16:creationId xmlns:a16="http://schemas.microsoft.com/office/drawing/2014/main" id="{12362099-705B-F112-82E2-E2ACB040A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8763000" cy="5562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Fingerprint recognition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b="1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5479" name="Rectangle 4">
            <a:extLst>
              <a:ext uri="{FF2B5EF4-FFF2-40B4-BE49-F238E27FC236}">
                <a16:creationId xmlns:a16="http://schemas.microsoft.com/office/drawing/2014/main" id="{5A76EAFE-4860-A407-3DF8-4F6D9648F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5480" name="Rectangle 5">
            <a:extLst>
              <a:ext uri="{FF2B5EF4-FFF2-40B4-BE49-F238E27FC236}">
                <a16:creationId xmlns:a16="http://schemas.microsoft.com/office/drawing/2014/main" id="{C8918B61-FCD1-510A-47DE-58E3DCE7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5481" name="Rectangle 6">
            <a:extLst>
              <a:ext uri="{FF2B5EF4-FFF2-40B4-BE49-F238E27FC236}">
                <a16:creationId xmlns:a16="http://schemas.microsoft.com/office/drawing/2014/main" id="{0A276626-19B3-3CAB-EFDC-3B59C970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5482" name="Rectangle 7">
            <a:extLst>
              <a:ext uri="{FF2B5EF4-FFF2-40B4-BE49-F238E27FC236}">
                <a16:creationId xmlns:a16="http://schemas.microsoft.com/office/drawing/2014/main" id="{943DD545-1925-2E14-4FBE-51A470C4C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5483" name="Rectangle 12">
            <a:extLst>
              <a:ext uri="{FF2B5EF4-FFF2-40B4-BE49-F238E27FC236}">
                <a16:creationId xmlns:a16="http://schemas.microsoft.com/office/drawing/2014/main" id="{A6545309-336F-4063-A7FB-19D4F22F5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8313"/>
            <a:ext cx="9144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br>
              <a:rPr lang="en-US" altLang="en-US" sz="2400"/>
            </a:br>
            <a:endParaRPr lang="en-US" altLang="en-US" sz="2400"/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05484" name="Picture 15" descr="fp-arch">
            <a:extLst>
              <a:ext uri="{FF2B5EF4-FFF2-40B4-BE49-F238E27FC236}">
                <a16:creationId xmlns:a16="http://schemas.microsoft.com/office/drawing/2014/main" id="{819B0531-17AA-45FD-26CE-90B2CC2B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19600"/>
            <a:ext cx="19050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5" name="Picture 17" descr="fp-loop">
            <a:extLst>
              <a:ext uri="{FF2B5EF4-FFF2-40B4-BE49-F238E27FC236}">
                <a16:creationId xmlns:a16="http://schemas.microsoft.com/office/drawing/2014/main" id="{4251E4A4-C17D-D25C-E5A1-666210A6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9600"/>
            <a:ext cx="19050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5486" name="Object 23">
            <a:extLst>
              <a:ext uri="{FF2B5EF4-FFF2-40B4-BE49-F238E27FC236}">
                <a16:creationId xmlns:a16="http://schemas.microsoft.com/office/drawing/2014/main" id="{7D5E63DC-EBE3-7D3F-F124-599564C298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676400"/>
          <a:ext cx="1828800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104762" imgH="4648849" progId="Paint.Picture">
                  <p:embed/>
                </p:oleObj>
              </mc:Choice>
              <mc:Fallback>
                <p:oleObj name="Bitmap Image" r:id="rId5" imgW="14104762" imgH="4648849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001" r="3751"/>
                      <a:stretch>
                        <a:fillRect/>
                      </a:stretch>
                    </p:blipFill>
                    <p:spPr bwMode="auto">
                      <a:xfrm>
                        <a:off x="3048000" y="1676400"/>
                        <a:ext cx="1828800" cy="200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7" name="Object 24">
            <a:extLst>
              <a:ext uri="{FF2B5EF4-FFF2-40B4-BE49-F238E27FC236}">
                <a16:creationId xmlns:a16="http://schemas.microsoft.com/office/drawing/2014/main" id="{B487C569-0A87-5BFC-DAD6-AE06D5155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600200"/>
          <a:ext cx="1905000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4104762" imgH="4648849" progId="Paint.Picture">
                  <p:embed/>
                </p:oleObj>
              </mc:Choice>
              <mc:Fallback>
                <p:oleObj name="Bitmap Image" r:id="rId7" imgW="14104762" imgH="4648849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50" r="61249"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1905000" cy="200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8" name="Object 32">
            <a:extLst>
              <a:ext uri="{FF2B5EF4-FFF2-40B4-BE49-F238E27FC236}">
                <a16:creationId xmlns:a16="http://schemas.microsoft.com/office/drawing/2014/main" id="{B7584A60-46C6-A27A-1C2B-BB28B00852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419600"/>
          <a:ext cx="17589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2273016" imgH="2361905" progId="Photoshop.Image.6">
                  <p:embed/>
                </p:oleObj>
              </mc:Choice>
              <mc:Fallback>
                <p:oleObj name="Image" r:id="rId8" imgW="2273016" imgH="2361905" progId="Photoshop.Image.6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419600"/>
                        <a:ext cx="1758950" cy="1828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808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9" name="Object 34">
            <a:extLst>
              <a:ext uri="{FF2B5EF4-FFF2-40B4-BE49-F238E27FC236}">
                <a16:creationId xmlns:a16="http://schemas.microsoft.com/office/drawing/2014/main" id="{ACCA303F-0993-01CB-9B59-A64416CC6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828800"/>
          <a:ext cx="18288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1701587" imgH="1460317" progId="Photoshop.Image.6">
                  <p:embed/>
                </p:oleObj>
              </mc:Choice>
              <mc:Fallback>
                <p:oleObj name="Image" r:id="rId10" imgW="1701587" imgH="1460317" progId="Photoshop.Image.6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828800"/>
                        <a:ext cx="1828800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90" name="Line 35">
            <a:extLst>
              <a:ext uri="{FF2B5EF4-FFF2-40B4-BE49-F238E27FC236}">
                <a16:creationId xmlns:a16="http://schemas.microsoft.com/office/drawing/2014/main" id="{4F8FE7AD-FA87-B202-2DB9-F95ADD5E6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438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5491" name="Line 36">
            <a:extLst>
              <a:ext uri="{FF2B5EF4-FFF2-40B4-BE49-F238E27FC236}">
                <a16:creationId xmlns:a16="http://schemas.microsoft.com/office/drawing/2014/main" id="{5B51F623-3160-267E-35A7-EE55275BA3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2514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5492" name="Text Box 37">
            <a:extLst>
              <a:ext uri="{FF2B5EF4-FFF2-40B4-BE49-F238E27FC236}">
                <a16:creationId xmlns:a16="http://schemas.microsoft.com/office/drawing/2014/main" id="{32EAF0EB-C35B-7786-1FB1-F4F5AF4EB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962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ea typeface="MingLiU" panose="02020509000000000000" pitchFamily="49" charset="-120"/>
              </a:rPr>
              <a:t>X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  <p:sp>
        <p:nvSpPr>
          <p:cNvPr id="105493" name="Text Box 39">
            <a:extLst>
              <a:ext uri="{FF2B5EF4-FFF2-40B4-BE49-F238E27FC236}">
                <a16:creationId xmlns:a16="http://schemas.microsoft.com/office/drawing/2014/main" id="{99D54D4A-E4A9-3279-3795-663778F7C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9624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b="1" i="1">
                <a:solidFill>
                  <a:srgbClr val="FF0000"/>
                </a:solidFill>
                <a:sym typeface="Symbol" panose="05050102010706020507" pitchFamily="18" charset="2"/>
              </a:rPr>
              <a:t></a:t>
            </a:r>
            <a:endParaRPr lang="en-US" altLang="en-US" b="1" i="1">
              <a:solidFill>
                <a:srgbClr val="FF0000"/>
              </a:solidFill>
            </a:endParaRPr>
          </a:p>
        </p:txBody>
      </p:sp>
      <p:sp>
        <p:nvSpPr>
          <p:cNvPr id="105494" name="Text Box 40">
            <a:extLst>
              <a:ext uri="{FF2B5EF4-FFF2-40B4-BE49-F238E27FC236}">
                <a16:creationId xmlns:a16="http://schemas.microsoft.com/office/drawing/2014/main" id="{1AECE7D4-3182-5817-038E-237B53DFA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962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ea typeface="MingLiU" panose="02020509000000000000" pitchFamily="49" charset="-120"/>
              </a:rPr>
              <a:t>X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Date Placeholder 3">
            <a:extLst>
              <a:ext uri="{FF2B5EF4-FFF2-40B4-BE49-F238E27FC236}">
                <a16:creationId xmlns:a16="http://schemas.microsoft.com/office/drawing/2014/main" id="{9004F3D5-1014-93BF-C4E6-FAE9BE22BF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7E28DB4-FD2D-4B73-AF58-21DD09D8F555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07523" name="Footer Placeholder 4">
            <a:extLst>
              <a:ext uri="{FF2B5EF4-FFF2-40B4-BE49-F238E27FC236}">
                <a16:creationId xmlns:a16="http://schemas.microsoft.com/office/drawing/2014/main" id="{FABB3334-E734-B318-37AC-25C61062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07524" name="Slide Number Placeholder 5">
            <a:extLst>
              <a:ext uri="{FF2B5EF4-FFF2-40B4-BE49-F238E27FC236}">
                <a16:creationId xmlns:a16="http://schemas.microsoft.com/office/drawing/2014/main" id="{84C57670-AC4A-8930-FE84-1F2EBCDC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4E3AFDA-ACC3-4A42-8E26-32BF99692B24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107525" name="Rectangle 2">
            <a:extLst>
              <a:ext uri="{FF2B5EF4-FFF2-40B4-BE49-F238E27FC236}">
                <a16:creationId xmlns:a16="http://schemas.microsoft.com/office/drawing/2014/main" id="{621837D0-15A0-5CE0-C676-10F758FE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Personal Identification using Iris Recognition</a:t>
            </a:r>
          </a:p>
        </p:txBody>
      </p:sp>
      <p:sp>
        <p:nvSpPr>
          <p:cNvPr id="107526" name="Rectangle 3">
            <a:extLst>
              <a:ext uri="{FF2B5EF4-FFF2-40B4-BE49-F238E27FC236}">
                <a16:creationId xmlns:a16="http://schemas.microsoft.com/office/drawing/2014/main" id="{70847E89-1684-F38C-06EF-C5A67E6F3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National Geographics: “Afghan Girl”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grpSp>
        <p:nvGrpSpPr>
          <p:cNvPr id="107527" name="Group 17">
            <a:extLst>
              <a:ext uri="{FF2B5EF4-FFF2-40B4-BE49-F238E27FC236}">
                <a16:creationId xmlns:a16="http://schemas.microsoft.com/office/drawing/2014/main" id="{0EE33322-6EA4-D98D-E6CF-96EEEADFDFB2}"/>
              </a:ext>
            </a:extLst>
          </p:cNvPr>
          <p:cNvGrpSpPr>
            <a:grpSpLocks/>
          </p:cNvGrpSpPr>
          <p:nvPr/>
        </p:nvGrpSpPr>
        <p:grpSpPr bwMode="auto">
          <a:xfrm>
            <a:off x="1193800" y="990600"/>
            <a:ext cx="6481763" cy="4876800"/>
            <a:chOff x="0" y="0"/>
            <a:chExt cx="4083" cy="3072"/>
          </a:xfrm>
        </p:grpSpPr>
        <p:sp>
          <p:nvSpPr>
            <p:cNvPr id="107538" name="Rectangle 16">
              <a:extLst>
                <a:ext uri="{FF2B5EF4-FFF2-40B4-BE49-F238E27FC236}">
                  <a16:creationId xmlns:a16="http://schemas.microsoft.com/office/drawing/2014/main" id="{1521F42F-B50C-789A-6DA9-B7087962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83" cy="30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107539" name="Group 15">
              <a:extLst>
                <a:ext uri="{FF2B5EF4-FFF2-40B4-BE49-F238E27FC236}">
                  <a16:creationId xmlns:a16="http://schemas.microsoft.com/office/drawing/2014/main" id="{F6AFC6CC-9B50-78E2-0909-50F31B5E6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083" cy="3072"/>
              <a:chOff x="0" y="0"/>
              <a:chExt cx="4083" cy="3072"/>
            </a:xfrm>
          </p:grpSpPr>
          <p:sp>
            <p:nvSpPr>
              <p:cNvPr id="107540" name="Rectangle 10">
                <a:extLst>
                  <a:ext uri="{FF2B5EF4-FFF2-40B4-BE49-F238E27FC236}">
                    <a16:creationId xmlns:a16="http://schemas.microsoft.com/office/drawing/2014/main" id="{640AD37D-82F0-E21C-4D40-2147CEF24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27" cy="30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40000"/>
                  </a:spcBef>
                  <a:spcAft>
                    <a:spcPct val="20000"/>
                  </a:spcAft>
                  <a:buClr>
                    <a:srgbClr val="0066CC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ct val="20000"/>
                  </a:spcAft>
                  <a:buChar char="–"/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en-US" sz="2400"/>
                  <a:t>   </a:t>
                </a:r>
              </a:p>
            </p:txBody>
          </p:sp>
          <p:sp>
            <p:nvSpPr>
              <p:cNvPr id="107541" name="Rectangle 12">
                <a:extLst>
                  <a:ext uri="{FF2B5EF4-FFF2-40B4-BE49-F238E27FC236}">
                    <a16:creationId xmlns:a16="http://schemas.microsoft.com/office/drawing/2014/main" id="{9E519C54-93EB-27AE-9932-DC2B7D46A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" y="0"/>
                <a:ext cx="3856" cy="30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40000"/>
                  </a:spcBef>
                  <a:spcAft>
                    <a:spcPct val="20000"/>
                  </a:spcAft>
                  <a:buClr>
                    <a:srgbClr val="0066CC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ct val="20000"/>
                  </a:spcAft>
                  <a:buChar char="–"/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en-US" sz="2400" b="1"/>
                  <a:t>  </a:t>
                </a:r>
                <a:br>
                  <a:rPr lang="en-US" altLang="en-US" sz="700" b="1"/>
                </a:br>
                <a:r>
                  <a:rPr lang="en-US" altLang="en-US" sz="2400" b="1"/>
                  <a:t>  </a:t>
                </a:r>
                <a:r>
                  <a:rPr lang="en-US" altLang="en-US" sz="26600" b="1"/>
                  <a:t> </a:t>
                </a:r>
                <a:r>
                  <a:rPr lang="en-US" altLang="en-US" sz="2400" b="1"/>
                  <a:t>                                                                                </a:t>
                </a:r>
              </a:p>
            </p:txBody>
          </p:sp>
        </p:grpSp>
      </p:grpSp>
      <p:pic>
        <p:nvPicPr>
          <p:cNvPr id="107528" name="Picture 11" descr="shim">
            <a:extLst>
              <a:ext uri="{FF2B5EF4-FFF2-40B4-BE49-F238E27FC236}">
                <a16:creationId xmlns:a16="http://schemas.microsoft.com/office/drawing/2014/main" id="{4B32753E-11B6-A260-1358-2B986C11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036638"/>
            <a:ext cx="114300" cy="1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9" name="Picture 13" descr="shim">
            <a:extLst>
              <a:ext uri="{FF2B5EF4-FFF2-40B4-BE49-F238E27FC236}">
                <a16:creationId xmlns:a16="http://schemas.microsoft.com/office/drawing/2014/main" id="{2E640A4B-608D-52CB-18CC-C29B6B73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036638"/>
            <a:ext cx="11112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7530" name="Object 19">
            <a:extLst>
              <a:ext uri="{FF2B5EF4-FFF2-40B4-BE49-F238E27FC236}">
                <a16:creationId xmlns:a16="http://schemas.microsoft.com/office/drawing/2014/main" id="{E84D2761-5198-DDAD-C833-EE15D0BFDA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143000"/>
          <a:ext cx="2886075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886478" imgH="3219899" progId="Paint.Picture">
                  <p:embed/>
                </p:oleObj>
              </mc:Choice>
              <mc:Fallback>
                <p:oleObj name="Bitmap Image" r:id="rId4" imgW="2886478" imgH="3219899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3000"/>
                        <a:ext cx="2886075" cy="321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1" name="Object 20">
            <a:extLst>
              <a:ext uri="{FF2B5EF4-FFF2-40B4-BE49-F238E27FC236}">
                <a16:creationId xmlns:a16="http://schemas.microsoft.com/office/drawing/2014/main" id="{3006F2EC-D8DB-56AF-D97F-5743B09CD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143000"/>
          <a:ext cx="284797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847619" imgH="3238952" progId="Paint.Picture">
                  <p:embed/>
                </p:oleObj>
              </mc:Choice>
              <mc:Fallback>
                <p:oleObj name="Bitmap Image" r:id="rId6" imgW="2847619" imgH="3238952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43000"/>
                        <a:ext cx="2847975" cy="323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2" name="Object 22">
            <a:extLst>
              <a:ext uri="{FF2B5EF4-FFF2-40B4-BE49-F238E27FC236}">
                <a16:creationId xmlns:a16="http://schemas.microsoft.com/office/drawing/2014/main" id="{9FEB58A1-9512-133D-3731-77289357B7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4495800"/>
          <a:ext cx="13716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19222" imgH="161990" progId="Paint.Picture">
                  <p:embed/>
                </p:oleObj>
              </mc:Choice>
              <mc:Fallback>
                <p:oleObj name="Bitmap Image" r:id="rId8" imgW="219222" imgH="161990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495800"/>
                        <a:ext cx="13716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3" name="Object 23">
            <a:extLst>
              <a:ext uri="{FF2B5EF4-FFF2-40B4-BE49-F238E27FC236}">
                <a16:creationId xmlns:a16="http://schemas.microsoft.com/office/drawing/2014/main" id="{086D2FB0-0966-C08B-8128-374CC5053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4495800"/>
          <a:ext cx="1219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200159" imgH="171338" progId="Paint.Picture">
                  <p:embed/>
                </p:oleObj>
              </mc:Choice>
              <mc:Fallback>
                <p:oleObj name="Bitmap Image" r:id="rId10" imgW="200159" imgH="171338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50" b="11926"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12192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4" name="Line 25">
            <a:extLst>
              <a:ext uri="{FF2B5EF4-FFF2-40B4-BE49-F238E27FC236}">
                <a16:creationId xmlns:a16="http://schemas.microsoft.com/office/drawing/2014/main" id="{95391AB0-76F2-4C28-2119-BC25D6F235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2895600"/>
            <a:ext cx="1447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7535" name="Line 26">
            <a:extLst>
              <a:ext uri="{FF2B5EF4-FFF2-40B4-BE49-F238E27FC236}">
                <a16:creationId xmlns:a16="http://schemas.microsoft.com/office/drawing/2014/main" id="{05017352-817F-8C01-1D2D-41E48A2D5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895600"/>
            <a:ext cx="9906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7536" name="Text Box 28">
            <a:extLst>
              <a:ext uri="{FF2B5EF4-FFF2-40B4-BE49-F238E27FC236}">
                <a16:creationId xmlns:a16="http://schemas.microsoft.com/office/drawing/2014/main" id="{BE4171BF-7F9E-5F7D-AE40-029E9E34E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5720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/>
              <a:t>1983</a:t>
            </a:r>
          </a:p>
        </p:txBody>
      </p:sp>
      <p:sp>
        <p:nvSpPr>
          <p:cNvPr id="107537" name="Text Box 31">
            <a:extLst>
              <a:ext uri="{FF2B5EF4-FFF2-40B4-BE49-F238E27FC236}">
                <a16:creationId xmlns:a16="http://schemas.microsoft.com/office/drawing/2014/main" id="{2624B2BB-2644-7AAE-853B-593BDF80E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5720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/>
              <a:t>2000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Date Placeholder 3">
            <a:extLst>
              <a:ext uri="{FF2B5EF4-FFF2-40B4-BE49-F238E27FC236}">
                <a16:creationId xmlns:a16="http://schemas.microsoft.com/office/drawing/2014/main" id="{90F793A6-0EA9-3339-46B9-4D2A1F002F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23445F1-3C2F-4C90-8247-B785EA5AA6FE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09571" name="Footer Placeholder 4">
            <a:extLst>
              <a:ext uri="{FF2B5EF4-FFF2-40B4-BE49-F238E27FC236}">
                <a16:creationId xmlns:a16="http://schemas.microsoft.com/office/drawing/2014/main" id="{765AFB2A-9468-585F-241C-2DC30EE9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09572" name="Slide Number Placeholder 5">
            <a:extLst>
              <a:ext uri="{FF2B5EF4-FFF2-40B4-BE49-F238E27FC236}">
                <a16:creationId xmlns:a16="http://schemas.microsoft.com/office/drawing/2014/main" id="{D5825764-77F8-7F12-B763-3D501673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394C5A9-F366-4AE0-A817-57EDBBA2EAA6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109573" name="Rectangle 2">
            <a:extLst>
              <a:ext uri="{FF2B5EF4-FFF2-40B4-BE49-F238E27FC236}">
                <a16:creationId xmlns:a16="http://schemas.microsoft.com/office/drawing/2014/main" id="{D3BF6413-F59E-FFAE-ECB6-99A3D8D78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Removing geometric distortions of camera</a:t>
            </a:r>
          </a:p>
        </p:txBody>
      </p:sp>
      <p:pic>
        <p:nvPicPr>
          <p:cNvPr id="109574" name="Picture 5" descr="pic61">
            <a:extLst>
              <a:ext uri="{FF2B5EF4-FFF2-40B4-BE49-F238E27FC236}">
                <a16:creationId xmlns:a16="http://schemas.microsoft.com/office/drawing/2014/main" id="{0026A4FC-A4F0-B4A9-B52E-8ECA97213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8197" r="2504" b="3279"/>
          <a:stretch>
            <a:fillRect/>
          </a:stretch>
        </p:blipFill>
        <p:spPr bwMode="auto">
          <a:xfrm>
            <a:off x="5029200" y="1600200"/>
            <a:ext cx="36401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9" descr="pic62">
            <a:extLst>
              <a:ext uri="{FF2B5EF4-FFF2-40B4-BE49-F238E27FC236}">
                <a16:creationId xmlns:a16="http://schemas.microsoft.com/office/drawing/2014/main" id="{7ED1C361-5DEA-C06E-3026-FD61B246C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7719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Date Placeholder 3">
            <a:extLst>
              <a:ext uri="{FF2B5EF4-FFF2-40B4-BE49-F238E27FC236}">
                <a16:creationId xmlns:a16="http://schemas.microsoft.com/office/drawing/2014/main" id="{4F368CDD-1151-D469-A817-74515F838C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15B104C-B823-4F7B-87EE-1E912B545E3B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10595" name="Footer Placeholder 4">
            <a:extLst>
              <a:ext uri="{FF2B5EF4-FFF2-40B4-BE49-F238E27FC236}">
                <a16:creationId xmlns:a16="http://schemas.microsoft.com/office/drawing/2014/main" id="{D9E8CAAA-D38F-2859-F236-D249F625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10596" name="Slide Number Placeholder 5">
            <a:extLst>
              <a:ext uri="{FF2B5EF4-FFF2-40B4-BE49-F238E27FC236}">
                <a16:creationId xmlns:a16="http://schemas.microsoft.com/office/drawing/2014/main" id="{C267E501-A538-4877-829B-018436BB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B8AC87A-9D0D-469C-BD55-EAC1B0B69A3B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110597" name="Rectangle 2">
            <a:extLst>
              <a:ext uri="{FF2B5EF4-FFF2-40B4-BE49-F238E27FC236}">
                <a16:creationId xmlns:a16="http://schemas.microsoft.com/office/drawing/2014/main" id="{49FB8594-9421-90B1-9192-9B3351B5F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Examples</a:t>
            </a:r>
          </a:p>
        </p:txBody>
      </p:sp>
      <p:sp>
        <p:nvSpPr>
          <p:cNvPr id="110598" name="Rectangle 3">
            <a:extLst>
              <a:ext uri="{FF2B5EF4-FFF2-40B4-BE49-F238E27FC236}">
                <a16:creationId xmlns:a16="http://schemas.microsoft.com/office/drawing/2014/main" id="{198CFA6B-3F2D-503C-3907-ACEE8D797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</a:p>
        </p:txBody>
      </p:sp>
      <p:sp>
        <p:nvSpPr>
          <p:cNvPr id="110599" name="Rectangle 4">
            <a:extLst>
              <a:ext uri="{FF2B5EF4-FFF2-40B4-BE49-F238E27FC236}">
                <a16:creationId xmlns:a16="http://schemas.microsoft.com/office/drawing/2014/main" id="{AA333E38-1C16-7A2F-A97F-4BF7E3E3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0600" name="Rectangle 5">
            <a:extLst>
              <a:ext uri="{FF2B5EF4-FFF2-40B4-BE49-F238E27FC236}">
                <a16:creationId xmlns:a16="http://schemas.microsoft.com/office/drawing/2014/main" id="{0ED840B2-469D-DAE3-CE6D-7F83DF7B9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0601" name="Rectangle 6">
            <a:extLst>
              <a:ext uri="{FF2B5EF4-FFF2-40B4-BE49-F238E27FC236}">
                <a16:creationId xmlns:a16="http://schemas.microsoft.com/office/drawing/2014/main" id="{8A296B56-6AE8-33AF-3A49-7783BBF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0602" name="Rectangle 9">
            <a:extLst>
              <a:ext uri="{FF2B5EF4-FFF2-40B4-BE49-F238E27FC236}">
                <a16:creationId xmlns:a16="http://schemas.microsoft.com/office/drawing/2014/main" id="{337D6AC7-158B-02E4-2C55-BCC4063AE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10603" name="Picture 2">
            <a:extLst>
              <a:ext uri="{FF2B5EF4-FFF2-40B4-BE49-F238E27FC236}">
                <a16:creationId xmlns:a16="http://schemas.microsoft.com/office/drawing/2014/main" id="{2C729052-8C36-BA0B-D95F-C051E925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0"/>
            <a:ext cx="829627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ate Placeholder 3">
            <a:extLst>
              <a:ext uri="{FF2B5EF4-FFF2-40B4-BE49-F238E27FC236}">
                <a16:creationId xmlns:a16="http://schemas.microsoft.com/office/drawing/2014/main" id="{9C5C811D-0B33-6863-3DEE-47971A83ED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9EADCC-F553-42AC-89A9-3EFAB1CD2F9F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112643" name="Footer Placeholder 4">
            <a:extLst>
              <a:ext uri="{FF2B5EF4-FFF2-40B4-BE49-F238E27FC236}">
                <a16:creationId xmlns:a16="http://schemas.microsoft.com/office/drawing/2014/main" id="{00962326-3615-BBFA-7C5F-CFB78314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112644" name="Slide Number Placeholder 5">
            <a:extLst>
              <a:ext uri="{FF2B5EF4-FFF2-40B4-BE49-F238E27FC236}">
                <a16:creationId xmlns:a16="http://schemas.microsoft.com/office/drawing/2014/main" id="{BF03C891-3B72-5C5A-D35F-18DA24A7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BFE82D3-1633-492B-9990-327CB15CCAE5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112645" name="Rectangle 2">
            <a:extLst>
              <a:ext uri="{FF2B5EF4-FFF2-40B4-BE49-F238E27FC236}">
                <a16:creationId xmlns:a16="http://schemas.microsoft.com/office/drawing/2014/main" id="{8D72A965-465A-4778-7923-F92426734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 Imaging Systems</a:t>
            </a:r>
          </a:p>
        </p:txBody>
      </p:sp>
      <p:sp>
        <p:nvSpPr>
          <p:cNvPr id="112646" name="Rectangle 4">
            <a:extLst>
              <a:ext uri="{FF2B5EF4-FFF2-40B4-BE49-F238E27FC236}">
                <a16:creationId xmlns:a16="http://schemas.microsoft.com/office/drawing/2014/main" id="{66941881-1EAF-17F9-A726-A56036D20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2647" name="Rectangle 5">
            <a:extLst>
              <a:ext uri="{FF2B5EF4-FFF2-40B4-BE49-F238E27FC236}">
                <a16:creationId xmlns:a16="http://schemas.microsoft.com/office/drawing/2014/main" id="{C79DFE44-B16D-2F19-CEF2-792C65BB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2648" name="Rectangle 6">
            <a:extLst>
              <a:ext uri="{FF2B5EF4-FFF2-40B4-BE49-F238E27FC236}">
                <a16:creationId xmlns:a16="http://schemas.microsoft.com/office/drawing/2014/main" id="{807498BE-C68E-7DCC-BC7C-BD6B1EF7C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12649" name="Rectangle 7">
            <a:extLst>
              <a:ext uri="{FF2B5EF4-FFF2-40B4-BE49-F238E27FC236}">
                <a16:creationId xmlns:a16="http://schemas.microsoft.com/office/drawing/2014/main" id="{7E41F0F5-F3F5-1428-13EB-12A502C2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12650" name="Picture 6" descr="Ch01_9_v2_600dpi_gray.png">
            <a:extLst>
              <a:ext uri="{FF2B5EF4-FFF2-40B4-BE49-F238E27FC236}">
                <a16:creationId xmlns:a16="http://schemas.microsoft.com/office/drawing/2014/main" id="{C73C6B43-3BA3-93A8-7D4B-BAE44C3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498600"/>
            <a:ext cx="5521325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8458200" y="6553200"/>
            <a:ext cx="38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600"/>
              <a:buFont typeface="Times New Roman"/>
              <a:buNone/>
            </a:pPr>
            <a:r>
              <a:rPr lang="en-US" sz="36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 can be </a:t>
            </a:r>
            <a:r>
              <a:rPr lang="en-US" sz="2400" b="0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 OR </a:t>
            </a:r>
            <a:r>
              <a:rPr lang="en-US" sz="2400" b="0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deadline for the submission of an assignment will be provided with the assignment.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 submitted after the deadline will not be accepted and will carry </a:t>
            </a:r>
            <a:r>
              <a:rPr lang="en-US" sz="2400" b="1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MARKS.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Cheated assignments will get </a:t>
            </a:r>
            <a:r>
              <a:rPr lang="en-US" sz="2400" b="1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MARKS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67E27-2EB4-8ED0-BC06-D242AC6B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E08D1B-6038-462E-91D2-58CA56D1C464}" type="datetime1">
              <a:rPr lang="en-US" smtClean="0"/>
              <a:t>8/31/2024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F2FE5-12F3-6561-D081-73D8D268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E29-6779-4AA7-B0C6-80D979F5A14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44EC2-EF96-CB3D-DBF0-E1A7286B0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/>
        </p:nvSpPr>
        <p:spPr>
          <a:xfrm>
            <a:off x="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8458200" y="6553200"/>
            <a:ext cx="38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600"/>
              <a:buFont typeface="Times New Roman"/>
              <a:buNone/>
            </a:pPr>
            <a:r>
              <a:rPr lang="en-US" sz="36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will have ~? </a:t>
            </a:r>
            <a:r>
              <a:rPr lang="en-US" sz="2400" b="0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weight in the total marks.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may be conducted in groups of two-three students.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topics should be selected and got approved within the first three weeks of the course.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presentation date will be announced, and projects will not be accepted after the presentation date.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44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consisting of downloaded codes or presentations will not be accepted and will carry </a:t>
            </a:r>
            <a:r>
              <a:rPr lang="en-US" sz="2400" b="0" i="0" u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MARKS.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42A9D-506E-A278-95D6-8BB24146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E5AC62-F896-4215-88A5-6DE6E6711F86}" type="datetime1">
              <a:rPr lang="en-US" smtClean="0"/>
              <a:t>8/31/2024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F5B2-037F-7299-C605-98C20A94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E29-6779-4AA7-B0C6-80D979F5A14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109F-980D-D681-DCA9-CEF7A7E5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CUI, Lahore Campus -- CSC 331: Digital Image Processing --  © Dr. Usama Ijaz Bajwa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>
            <a:extLst>
              <a:ext uri="{FF2B5EF4-FFF2-40B4-BE49-F238E27FC236}">
                <a16:creationId xmlns:a16="http://schemas.microsoft.com/office/drawing/2014/main" id="{34EE1CFD-D739-B758-5B5F-B6C5F86C83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0295CC7-BEE6-4D22-B80D-C77514A8F3B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7651" name="Footer Placeholder 4">
            <a:extLst>
              <a:ext uri="{FF2B5EF4-FFF2-40B4-BE49-F238E27FC236}">
                <a16:creationId xmlns:a16="http://schemas.microsoft.com/office/drawing/2014/main" id="{493ED66D-329B-58F7-EAFA-2E520F2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13B2A4FF-600B-DCD7-ECD5-F8E2139E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A1AE399-6D73-4876-A63A-0BA2AFD5A4DF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DB7682DB-A377-B8DB-A5F6-831E0F6EA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History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83BE07C-EC3F-A75F-9657-2BFECC04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defRPr/>
            </a:pPr>
            <a:r>
              <a:rPr lang="en-IE" altLang="en-US" b="1" kern="0"/>
              <a:t>Early 1920s: </a:t>
            </a:r>
            <a:r>
              <a:rPr lang="en-IE" altLang="en-US" kern="0"/>
              <a:t>One of the first applications of digital imaging was in the news-</a:t>
            </a:r>
            <a:br>
              <a:rPr lang="en-IE" altLang="en-US" kern="0"/>
            </a:br>
            <a:r>
              <a:rPr lang="en-IE" altLang="en-US" kern="0"/>
              <a:t>paper industry</a:t>
            </a:r>
          </a:p>
          <a:p>
            <a:pPr lvl="1" eaLnBrk="1" hangingPunct="1">
              <a:defRPr/>
            </a:pPr>
            <a:r>
              <a:rPr lang="en-IE" altLang="en-US" kern="0" dirty="0"/>
              <a:t>The </a:t>
            </a:r>
            <a:r>
              <a:rPr lang="en-IE" altLang="en-US" kern="0" dirty="0" err="1"/>
              <a:t>Bartlane</a:t>
            </a:r>
            <a:r>
              <a:rPr lang="en-IE" altLang="en-US" kern="0" dirty="0"/>
              <a:t> cable picture </a:t>
            </a:r>
            <a:br>
              <a:rPr lang="en-IE" altLang="en-US" kern="0" dirty="0"/>
            </a:br>
            <a:r>
              <a:rPr lang="en-IE" altLang="en-US" kern="0" dirty="0"/>
              <a:t>transmission service</a:t>
            </a:r>
          </a:p>
          <a:p>
            <a:pPr lvl="1" eaLnBrk="1" hangingPunct="1">
              <a:defRPr/>
            </a:pPr>
            <a:r>
              <a:rPr lang="en-IE" altLang="en-US" kern="0" dirty="0"/>
              <a:t>Images were transferred by submarine cable between London and New York</a:t>
            </a:r>
          </a:p>
          <a:p>
            <a:pPr lvl="1" eaLnBrk="1" hangingPunct="1">
              <a:defRPr/>
            </a:pPr>
            <a:r>
              <a:rPr lang="en-IE" altLang="en-US" kern="0" dirty="0"/>
              <a:t>Pictures were coded for cable transfer and reconstructed at the receiving end on a telegraph printer</a:t>
            </a:r>
          </a:p>
          <a:p>
            <a:pPr lvl="1" eaLnBrk="1" hangingPunct="1">
              <a:defRPr/>
            </a:pPr>
            <a:endParaRPr lang="en-US" altLang="en-US" kern="0" dirty="0"/>
          </a:p>
        </p:txBody>
      </p:sp>
      <p:grpSp>
        <p:nvGrpSpPr>
          <p:cNvPr id="27655" name="Group 26">
            <a:extLst>
              <a:ext uri="{FF2B5EF4-FFF2-40B4-BE49-F238E27FC236}">
                <a16:creationId xmlns:a16="http://schemas.microsoft.com/office/drawing/2014/main" id="{C9867F33-E040-7BAB-467F-BDDF448C4051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828800"/>
            <a:ext cx="2259013" cy="1876425"/>
            <a:chOff x="3897" y="1230"/>
            <a:chExt cx="1423" cy="1182"/>
          </a:xfrm>
        </p:grpSpPr>
        <p:graphicFrame>
          <p:nvGraphicFramePr>
            <p:cNvPr id="27656" name="Object 2">
              <a:extLst>
                <a:ext uri="{FF2B5EF4-FFF2-40B4-BE49-F238E27FC236}">
                  <a16:creationId xmlns:a16="http://schemas.microsoft.com/office/drawing/2014/main" id="{FF3CD0A8-FD33-CD16-3491-62BEBBCE13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0" y="1230"/>
            <a:ext cx="1378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PhotoPaint.Image.8" r:id="rId3" imgW="4929524" imgH="1463167" progId="CorelPhotoPaint.Image.8">
                    <p:embed/>
                  </p:oleObj>
                </mc:Choice>
                <mc:Fallback>
                  <p:oleObj name="CorelPhotoPaint.Image.8" r:id="rId3" imgW="4929524" imgH="1463167" progId="CorelPhotoPaint.Image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55634"/>
                        <a:stretch>
                          <a:fillRect/>
                        </a:stretch>
                      </p:blipFill>
                      <p:spPr bwMode="auto">
                        <a:xfrm>
                          <a:off x="3920" y="1230"/>
                          <a:ext cx="1378" cy="9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7" name="Text Box 8">
              <a:extLst>
                <a:ext uri="{FF2B5EF4-FFF2-40B4-BE49-F238E27FC236}">
                  <a16:creationId xmlns:a16="http://schemas.microsoft.com/office/drawing/2014/main" id="{4E994C0D-9CC0-4266-1E02-5662EA854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" y="2162"/>
              <a:ext cx="1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IE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Early digital image</a:t>
              </a:r>
              <a:endParaRPr lang="en-US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7658" name="Group 25">
              <a:extLst>
                <a:ext uri="{FF2B5EF4-FFF2-40B4-BE49-F238E27FC236}">
                  <a16:creationId xmlns:a16="http://schemas.microsoft.com/office/drawing/2014/main" id="{DE03DB22-3E51-D9E3-8921-8318D7B059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1233"/>
              <a:ext cx="1423" cy="1179"/>
              <a:chOff x="3897" y="1233"/>
              <a:chExt cx="1423" cy="1179"/>
            </a:xfrm>
          </p:grpSpPr>
          <p:sp>
            <p:nvSpPr>
              <p:cNvPr id="27659" name="Rectangle 23">
                <a:extLst>
                  <a:ext uri="{FF2B5EF4-FFF2-40B4-BE49-F238E27FC236}">
                    <a16:creationId xmlns:a16="http://schemas.microsoft.com/office/drawing/2014/main" id="{FA0B3CCA-F35C-863F-387E-BE52271F5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7" y="1233"/>
                <a:ext cx="1422" cy="9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40000"/>
                  </a:spcBef>
                  <a:spcAft>
                    <a:spcPct val="20000"/>
                  </a:spcAft>
                  <a:buClr>
                    <a:srgbClr val="0066CC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37931725" indent="-37474525">
                  <a:spcBef>
                    <a:spcPct val="20000"/>
                  </a:spcBef>
                  <a:spcAft>
                    <a:spcPct val="20000"/>
                  </a:spcAft>
                  <a:buChar char="–"/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GB" altLang="en-US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660" name="Rectangle 24">
                <a:extLst>
                  <a:ext uri="{FF2B5EF4-FFF2-40B4-BE49-F238E27FC236}">
                    <a16:creationId xmlns:a16="http://schemas.microsoft.com/office/drawing/2014/main" id="{AC48AB91-BD99-AD67-FC6B-40F74E10A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" y="2160"/>
                <a:ext cx="1422" cy="25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40000"/>
                  </a:spcBef>
                  <a:spcAft>
                    <a:spcPct val="20000"/>
                  </a:spcAft>
                  <a:buClr>
                    <a:srgbClr val="0066CC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37931725" indent="-37474525">
                  <a:spcBef>
                    <a:spcPct val="20000"/>
                  </a:spcBef>
                  <a:spcAft>
                    <a:spcPct val="20000"/>
                  </a:spcAft>
                  <a:buChar char="–"/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GB" altLang="en-US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>
            <a:extLst>
              <a:ext uri="{FF2B5EF4-FFF2-40B4-BE49-F238E27FC236}">
                <a16:creationId xmlns:a16="http://schemas.microsoft.com/office/drawing/2014/main" id="{9B72FDB6-CD19-54A8-395C-1875917097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ECF2ED-05D5-4128-B87F-625E88D87AA8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29699" name="Footer Placeholder 4">
            <a:extLst>
              <a:ext uri="{FF2B5EF4-FFF2-40B4-BE49-F238E27FC236}">
                <a16:creationId xmlns:a16="http://schemas.microsoft.com/office/drawing/2014/main" id="{CDF9ADDA-D3DB-D7B7-F180-3290AA09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29700" name="Slide Number Placeholder 5">
            <a:extLst>
              <a:ext uri="{FF2B5EF4-FFF2-40B4-BE49-F238E27FC236}">
                <a16:creationId xmlns:a16="http://schemas.microsoft.com/office/drawing/2014/main" id="{A55E5BA9-6240-08ED-B091-77E1F388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8669FD6-03F7-4E94-B94C-5307171DDDBE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9701" name="Rectangle 2">
            <a:extLst>
              <a:ext uri="{FF2B5EF4-FFF2-40B4-BE49-F238E27FC236}">
                <a16:creationId xmlns:a16="http://schemas.microsoft.com/office/drawing/2014/main" id="{D434D3C3-CAD7-285A-4BAF-52E1A8AA19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History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21FF2EF-5E0B-DEE1-D44D-243253882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defRPr/>
            </a:pPr>
            <a:r>
              <a:rPr lang="en-IE" altLang="en-US" b="1" kern="0"/>
              <a:t>Mid to late 1920s: </a:t>
            </a:r>
            <a:r>
              <a:rPr lang="en-IE" altLang="en-US" kern="0"/>
              <a:t>Improvements to the Bartlane system resulted in higher quality images</a:t>
            </a:r>
          </a:p>
          <a:p>
            <a:pPr lvl="1" eaLnBrk="1" hangingPunct="1">
              <a:defRPr/>
            </a:pPr>
            <a:r>
              <a:rPr lang="en-IE" altLang="en-US" kern="0"/>
              <a:t>New reproduction </a:t>
            </a:r>
            <a:br>
              <a:rPr lang="en-IE" altLang="en-US" kern="0"/>
            </a:br>
            <a:r>
              <a:rPr lang="en-IE" altLang="en-US" kern="0"/>
              <a:t>processes based </a:t>
            </a:r>
            <a:br>
              <a:rPr lang="en-IE" altLang="en-US" kern="0"/>
            </a:br>
            <a:r>
              <a:rPr lang="en-IE" altLang="en-US" kern="0"/>
              <a:t>on photographic </a:t>
            </a:r>
            <a:br>
              <a:rPr lang="en-IE" altLang="en-US" kern="0"/>
            </a:br>
            <a:r>
              <a:rPr lang="en-IE" altLang="en-US" kern="0"/>
              <a:t>techniques</a:t>
            </a:r>
          </a:p>
          <a:p>
            <a:pPr lvl="1" eaLnBrk="1" hangingPunct="1">
              <a:defRPr/>
            </a:pPr>
            <a:r>
              <a:rPr lang="en-IE" altLang="en-US" kern="0"/>
              <a:t>Increased number </a:t>
            </a:r>
            <a:br>
              <a:rPr lang="en-IE" altLang="en-US" kern="0"/>
            </a:br>
            <a:r>
              <a:rPr lang="en-IE" altLang="en-US" kern="0"/>
              <a:t>of tones in </a:t>
            </a:r>
            <a:br>
              <a:rPr lang="en-IE" altLang="en-US" kern="0"/>
            </a:br>
            <a:r>
              <a:rPr lang="en-IE" altLang="en-US" kern="0"/>
              <a:t>reproduced images</a:t>
            </a:r>
            <a:endParaRPr lang="en-US" altLang="en-US" kern="0" dirty="0"/>
          </a:p>
        </p:txBody>
      </p:sp>
      <p:grpSp>
        <p:nvGrpSpPr>
          <p:cNvPr id="29703" name="Group 19">
            <a:extLst>
              <a:ext uri="{FF2B5EF4-FFF2-40B4-BE49-F238E27FC236}">
                <a16:creationId xmlns:a16="http://schemas.microsoft.com/office/drawing/2014/main" id="{4AB12388-AA07-3D7B-0699-3276EE71E72F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3316288"/>
            <a:ext cx="1525588" cy="2501900"/>
            <a:chOff x="2934" y="1826"/>
            <a:chExt cx="961" cy="1576"/>
          </a:xfrm>
        </p:grpSpPr>
        <p:pic>
          <p:nvPicPr>
            <p:cNvPr id="29709" name="Picture 4">
              <a:extLst>
                <a:ext uri="{FF2B5EF4-FFF2-40B4-BE49-F238E27FC236}">
                  <a16:creationId xmlns:a16="http://schemas.microsoft.com/office/drawing/2014/main" id="{47218EB0-B2F9-CA8F-0D19-B2CCFB668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0"/>
            <a:stretch>
              <a:fillRect/>
            </a:stretch>
          </p:blipFill>
          <p:spPr bwMode="auto">
            <a:xfrm>
              <a:off x="3038" y="1844"/>
              <a:ext cx="754" cy="1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10" name="Text Box 8">
              <a:extLst>
                <a:ext uri="{FF2B5EF4-FFF2-40B4-BE49-F238E27FC236}">
                  <a16:creationId xmlns:a16="http://schemas.microsoft.com/office/drawing/2014/main" id="{81864FA5-AB24-E33E-5B1E-E996A0F52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" y="2998"/>
              <a:ext cx="96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IE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Improved digital image</a:t>
              </a:r>
              <a:endParaRPr lang="en-US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11" name="Rectangle 10">
              <a:extLst>
                <a:ext uri="{FF2B5EF4-FFF2-40B4-BE49-F238E27FC236}">
                  <a16:creationId xmlns:a16="http://schemas.microsoft.com/office/drawing/2014/main" id="{7D8A6F9D-42A7-3554-A7CD-3AEF3D035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1826"/>
              <a:ext cx="855" cy="1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12" name="Rectangle 11">
              <a:extLst>
                <a:ext uri="{FF2B5EF4-FFF2-40B4-BE49-F238E27FC236}">
                  <a16:creationId xmlns:a16="http://schemas.microsoft.com/office/drawing/2014/main" id="{44FABD19-6663-F4C7-A772-C8E923504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3023"/>
              <a:ext cx="855" cy="37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29704" name="Group 20">
            <a:extLst>
              <a:ext uri="{FF2B5EF4-FFF2-40B4-BE49-F238E27FC236}">
                <a16:creationId xmlns:a16="http://schemas.microsoft.com/office/drawing/2014/main" id="{B56B0128-5948-44C1-905D-77024766C2DA}"/>
              </a:ext>
            </a:extLst>
          </p:cNvPr>
          <p:cNvGrpSpPr>
            <a:grpSpLocks/>
          </p:cNvGrpSpPr>
          <p:nvPr/>
        </p:nvGrpSpPr>
        <p:grpSpPr bwMode="auto">
          <a:xfrm>
            <a:off x="6038850" y="3044825"/>
            <a:ext cx="2743200" cy="3044825"/>
            <a:chOff x="3899" y="1619"/>
            <a:chExt cx="1728" cy="1918"/>
          </a:xfrm>
        </p:grpSpPr>
        <p:pic>
          <p:nvPicPr>
            <p:cNvPr id="29705" name="Picture 5">
              <a:extLst>
                <a:ext uri="{FF2B5EF4-FFF2-40B4-BE49-F238E27FC236}">
                  <a16:creationId xmlns:a16="http://schemas.microsoft.com/office/drawing/2014/main" id="{0437D646-01BD-A875-6236-D53020574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7"/>
            <a:stretch>
              <a:fillRect/>
            </a:stretch>
          </p:blipFill>
          <p:spPr bwMode="auto">
            <a:xfrm>
              <a:off x="3927" y="1639"/>
              <a:ext cx="1691" cy="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6" name="Text Box 15">
              <a:extLst>
                <a:ext uri="{FF2B5EF4-FFF2-40B4-BE49-F238E27FC236}">
                  <a16:creationId xmlns:a16="http://schemas.microsoft.com/office/drawing/2014/main" id="{C32D67C4-2B8F-594A-A337-3FB2CF030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3133"/>
              <a:ext cx="17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IE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Early 15 tone digital image</a:t>
              </a:r>
              <a:endParaRPr lang="en-US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07" name="Rectangle 16">
              <a:extLst>
                <a:ext uri="{FF2B5EF4-FFF2-40B4-BE49-F238E27FC236}">
                  <a16:creationId xmlns:a16="http://schemas.microsoft.com/office/drawing/2014/main" id="{6416AFC9-9BD5-A73C-09EB-0E2C2F948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1619"/>
              <a:ext cx="1728" cy="153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08" name="Rectangle 17">
              <a:extLst>
                <a:ext uri="{FF2B5EF4-FFF2-40B4-BE49-F238E27FC236}">
                  <a16:creationId xmlns:a16="http://schemas.microsoft.com/office/drawing/2014/main" id="{529EEB3A-52DD-F87E-3E64-6F43D8724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3149"/>
              <a:ext cx="1728" cy="37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>
            <a:extLst>
              <a:ext uri="{FF2B5EF4-FFF2-40B4-BE49-F238E27FC236}">
                <a16:creationId xmlns:a16="http://schemas.microsoft.com/office/drawing/2014/main" id="{40F4C67C-2313-4151-52A3-1192482F04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291342E-AB64-48C3-9F77-BABE8ED26C8D}" type="datetime1">
              <a:rPr lang="en-US" altLang="en-US" sz="1400" smtClean="0"/>
              <a:t>8/31/2024</a:t>
            </a:fld>
            <a:endParaRPr lang="en-US" altLang="en-US" sz="1400"/>
          </a:p>
        </p:txBody>
      </p:sp>
      <p:sp>
        <p:nvSpPr>
          <p:cNvPr id="31747" name="Footer Placeholder 4">
            <a:extLst>
              <a:ext uri="{FF2B5EF4-FFF2-40B4-BE49-F238E27FC236}">
                <a16:creationId xmlns:a16="http://schemas.microsoft.com/office/drawing/2014/main" id="{8EF9AD09-C48B-39DF-48B4-C83DF7B5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CUI, Lahore Campus -- CSC 331: Digital Image Processing --  © Dr. Usama Ijaz Bajwa</a:t>
            </a:r>
          </a:p>
        </p:txBody>
      </p:sp>
      <p:sp>
        <p:nvSpPr>
          <p:cNvPr id="31748" name="Slide Number Placeholder 5">
            <a:extLst>
              <a:ext uri="{FF2B5EF4-FFF2-40B4-BE49-F238E27FC236}">
                <a16:creationId xmlns:a16="http://schemas.microsoft.com/office/drawing/2014/main" id="{F5D5EB04-5222-49B5-5C3A-1CADE5BB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0EDD1C2-0F0A-4213-9D66-2325EBBE5EED}" type="slidenum">
              <a:rPr lang="en-US" altLang="en-US" sz="1400" smtClean="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31749" name="Rectangle 2">
            <a:extLst>
              <a:ext uri="{FF2B5EF4-FFF2-40B4-BE49-F238E27FC236}">
                <a16:creationId xmlns:a16="http://schemas.microsoft.com/office/drawing/2014/main" id="{FB003B31-DE05-8DCB-EA57-EAAC5E5C5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History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641328F5-7EF1-E8F5-1E1A-C848D6F1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defRPr/>
            </a:pPr>
            <a:r>
              <a:rPr lang="en-IE" altLang="en-US" b="1" kern="0"/>
              <a:t>1960s:</a:t>
            </a:r>
            <a:r>
              <a:rPr lang="en-IE" altLang="en-US" kern="0"/>
              <a:t> Improvements in computing technology and the onset of the space race led to a surge of work in digital image processing</a:t>
            </a:r>
          </a:p>
          <a:p>
            <a:pPr lvl="1" eaLnBrk="1" hangingPunct="1">
              <a:defRPr/>
            </a:pPr>
            <a:r>
              <a:rPr lang="en-IE" altLang="en-US" b="1" kern="0"/>
              <a:t>1964: </a:t>
            </a:r>
            <a:r>
              <a:rPr lang="en-IE" altLang="en-US" kern="0"/>
              <a:t>Computers used to </a:t>
            </a:r>
            <a:br>
              <a:rPr lang="en-IE" altLang="en-US" kern="0"/>
            </a:br>
            <a:r>
              <a:rPr lang="en-IE" altLang="en-US" kern="0"/>
              <a:t>improve the quality of </a:t>
            </a:r>
            <a:br>
              <a:rPr lang="en-IE" altLang="en-US" kern="0"/>
            </a:br>
            <a:r>
              <a:rPr lang="en-IE" altLang="en-US" kern="0"/>
              <a:t>images of the moon taken </a:t>
            </a:r>
            <a:br>
              <a:rPr lang="en-IE" altLang="en-US" kern="0"/>
            </a:br>
            <a:r>
              <a:rPr lang="en-IE" altLang="en-US" kern="0"/>
              <a:t>by the Ranger 7 probe</a:t>
            </a:r>
          </a:p>
          <a:p>
            <a:pPr lvl="1" eaLnBrk="1" hangingPunct="1">
              <a:defRPr/>
            </a:pPr>
            <a:r>
              <a:rPr lang="en-IE" altLang="en-US" kern="0"/>
              <a:t>Such techniques were used</a:t>
            </a:r>
            <a:br>
              <a:rPr lang="en-IE" altLang="en-US" kern="0"/>
            </a:br>
            <a:r>
              <a:rPr lang="en-IE" altLang="en-US" kern="0"/>
              <a:t>in other space missions </a:t>
            </a:r>
            <a:br>
              <a:rPr lang="en-IE" altLang="en-US" kern="0"/>
            </a:br>
            <a:r>
              <a:rPr lang="en-IE" altLang="en-US" kern="0"/>
              <a:t>including the Apollo landings</a:t>
            </a:r>
            <a:endParaRPr lang="en-US" altLang="en-US" b="1" kern="0" dirty="0"/>
          </a:p>
        </p:txBody>
      </p:sp>
      <p:grpSp>
        <p:nvGrpSpPr>
          <p:cNvPr id="31751" name="Group 9">
            <a:extLst>
              <a:ext uri="{FF2B5EF4-FFF2-40B4-BE49-F238E27FC236}">
                <a16:creationId xmlns:a16="http://schemas.microsoft.com/office/drawing/2014/main" id="{8591E1E9-A5F4-4D3A-53CC-B3047E559914}"/>
              </a:ext>
            </a:extLst>
          </p:cNvPr>
          <p:cNvGrpSpPr>
            <a:grpSpLocks/>
          </p:cNvGrpSpPr>
          <p:nvPr/>
        </p:nvGrpSpPr>
        <p:grpSpPr bwMode="auto">
          <a:xfrm>
            <a:off x="5934075" y="2900363"/>
            <a:ext cx="2968625" cy="3586162"/>
            <a:chOff x="3612" y="1872"/>
            <a:chExt cx="1870" cy="2259"/>
          </a:xfrm>
        </p:grpSpPr>
        <p:pic>
          <p:nvPicPr>
            <p:cNvPr id="31752" name="Picture 4">
              <a:extLst>
                <a:ext uri="{FF2B5EF4-FFF2-40B4-BE49-F238E27FC236}">
                  <a16:creationId xmlns:a16="http://schemas.microsoft.com/office/drawing/2014/main" id="{6C8CCB77-BFEA-F92B-A544-A2F8F8462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74"/>
            <a:stretch>
              <a:fillRect/>
            </a:stretch>
          </p:blipFill>
          <p:spPr bwMode="auto">
            <a:xfrm>
              <a:off x="3690" y="1892"/>
              <a:ext cx="1696" cy="1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Text Box 6">
              <a:extLst>
                <a:ext uri="{FF2B5EF4-FFF2-40B4-BE49-F238E27FC236}">
                  <a16:creationId xmlns:a16="http://schemas.microsoft.com/office/drawing/2014/main" id="{E746A8D6-E3DC-49C7-727A-0E3D6D144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" y="3593"/>
              <a:ext cx="1870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IE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A picture of the moon taken by the Ranger 7 probe minutes before landing</a:t>
              </a:r>
              <a:endParaRPr lang="en-US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1754" name="Rectangle 7">
              <a:extLst>
                <a:ext uri="{FF2B5EF4-FFF2-40B4-BE49-F238E27FC236}">
                  <a16:creationId xmlns:a16="http://schemas.microsoft.com/office/drawing/2014/main" id="{6B32B5DE-8B07-4BE6-E172-09FD5AED7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1872"/>
              <a:ext cx="1809" cy="1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1755" name="Rectangle 8">
              <a:extLst>
                <a:ext uri="{FF2B5EF4-FFF2-40B4-BE49-F238E27FC236}">
                  <a16:creationId xmlns:a16="http://schemas.microsoft.com/office/drawing/2014/main" id="{1D67CD1D-C728-AE24-96AF-305F329E3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3582"/>
              <a:ext cx="1809" cy="5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spcAft>
                  <a:spcPct val="20000"/>
                </a:spcAft>
                <a:buClr>
                  <a:srgbClr val="0066CC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7931725" indent="-37474525">
                <a:spcBef>
                  <a:spcPct val="20000"/>
                </a:spcBef>
                <a:spcAft>
                  <a:spcPct val="20000"/>
                </a:spcAft>
                <a:buChar char="–"/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24805</TotalTime>
  <Words>1995</Words>
  <Application>Microsoft Office PowerPoint</Application>
  <PresentationFormat>On-screen Show (4:3)</PresentationFormat>
  <Paragraphs>510</Paragraphs>
  <Slides>45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MingLiU</vt:lpstr>
      <vt:lpstr>Arial</vt:lpstr>
      <vt:lpstr>CMSS10</vt:lpstr>
      <vt:lpstr>CMTT10</vt:lpstr>
      <vt:lpstr>Noto Sans Symbols</vt:lpstr>
      <vt:lpstr>Symbol</vt:lpstr>
      <vt:lpstr>Times New Roman</vt:lpstr>
      <vt:lpstr>Wingdings</vt:lpstr>
      <vt:lpstr>Default Design</vt:lpstr>
      <vt:lpstr>CorelPhotoPaint.Image.8</vt:lpstr>
      <vt:lpstr>Bitmap Image</vt:lpstr>
      <vt:lpstr>Image</vt:lpstr>
      <vt:lpstr>CSC 331:  Digital Image Processing</vt:lpstr>
      <vt:lpstr>CSC 331:  Digital Image Processing</vt:lpstr>
      <vt:lpstr>Course objectives</vt:lpstr>
      <vt:lpstr>Pre-requisites for the course</vt:lpstr>
      <vt:lpstr>Assignments</vt:lpstr>
      <vt:lpstr>Project</vt:lpstr>
      <vt:lpstr>History</vt:lpstr>
      <vt:lpstr>History</vt:lpstr>
      <vt:lpstr>History</vt:lpstr>
      <vt:lpstr>History</vt:lpstr>
      <vt:lpstr>Why do we process images?</vt:lpstr>
      <vt:lpstr>Why do we process images?</vt:lpstr>
      <vt:lpstr>History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Enhancement</vt:lpstr>
      <vt:lpstr>PowerPoint Presentation</vt:lpstr>
      <vt:lpstr>PowerPoint Presentation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Personal Identification using Iris Recognition</vt:lpstr>
      <vt:lpstr>Removing geometric distortions of camera</vt:lpstr>
      <vt:lpstr>Image Processing Examples</vt:lpstr>
      <vt:lpstr>Computer Imaging Systems</vt:lpstr>
    </vt:vector>
  </TitlesOfParts>
  <Company>COMSATS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Ijaz Bajwa</dc:creator>
  <cp:lastModifiedBy>Muntaha Iqbal</cp:lastModifiedBy>
  <cp:revision>408</cp:revision>
  <dcterms:created xsi:type="dcterms:W3CDTF">2003-08-04T04:10:28Z</dcterms:created>
  <dcterms:modified xsi:type="dcterms:W3CDTF">2024-09-03T04:31:33Z</dcterms:modified>
</cp:coreProperties>
</file>